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682" y="-115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1" name="Shape 3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en sub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12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&quot;Typ hier een citaat.&quot;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"Typ hier een citaat." </a:t>
            </a:r>
          </a:p>
        </p:txBody>
      </p:sp>
      <p:sp>
        <p:nvSpPr>
          <p:cNvPr id="95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Afbeelding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eltekst"/>
          <p:cNvSpPr>
            <a:spLocks noGrp="1"/>
          </p:cNvSpPr>
          <p:nvPr>
            <p:ph type="title"/>
          </p:nvPr>
        </p:nvSpPr>
        <p:spPr>
          <a:xfrm>
            <a:off x="1758999" y="1758999"/>
            <a:ext cx="8885784" cy="444906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b="1" spc="-336" baseline="89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Titeltekst</a:t>
            </a:r>
          </a:p>
        </p:txBody>
      </p:sp>
      <p:sp>
        <p:nvSpPr>
          <p:cNvPr id="118" name="Dianummer"/>
          <p:cNvSpPr>
            <a:spLocks noGrp="1"/>
          </p:cNvSpPr>
          <p:nvPr>
            <p:ph type="sldNum" sz="quarter" idx="2"/>
          </p:nvPr>
        </p:nvSpPr>
        <p:spPr>
          <a:xfrm>
            <a:off x="21945804" y="1758999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119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12184719" y="1758999"/>
            <a:ext cx="8221148" cy="444906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20" name="Afbeelding"/>
          <p:cNvSpPr>
            <a:spLocks noGrp="1"/>
          </p:cNvSpPr>
          <p:nvPr>
            <p:ph type="pic" sz="quarter" idx="13"/>
          </p:nvPr>
        </p:nvSpPr>
        <p:spPr>
          <a:xfrm>
            <a:off x="11602242" y="7792854"/>
            <a:ext cx="1179679" cy="11796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Afbeelding"/>
          <p:cNvSpPr>
            <a:spLocks noGrp="1"/>
          </p:cNvSpPr>
          <p:nvPr>
            <p:ph type="pic" sz="quarter" idx="14"/>
          </p:nvPr>
        </p:nvSpPr>
        <p:spPr>
          <a:xfrm>
            <a:off x="19166424" y="7781741"/>
            <a:ext cx="1200977" cy="12009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2" name="Service 1"/>
          <p:cNvSpPr>
            <a:spLocks noGrp="1"/>
          </p:cNvSpPr>
          <p:nvPr>
            <p:ph type="body" sz="quarter" idx="15"/>
          </p:nvPr>
        </p:nvSpPr>
        <p:spPr>
          <a:xfrm>
            <a:off x="1758999" y="9221803"/>
            <a:ext cx="5716209" cy="95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Service 1</a:t>
            </a:r>
          </a:p>
        </p:txBody>
      </p:sp>
      <p:sp>
        <p:nvSpPr>
          <p:cNvPr id="123" name="Service 1"/>
          <p:cNvSpPr>
            <a:spLocks noGrp="1"/>
          </p:cNvSpPr>
          <p:nvPr>
            <p:ph type="body" sz="quarter" idx="16"/>
          </p:nvPr>
        </p:nvSpPr>
        <p:spPr>
          <a:xfrm>
            <a:off x="16908792" y="9221803"/>
            <a:ext cx="5716209" cy="95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Service 1</a:t>
            </a:r>
          </a:p>
        </p:txBody>
      </p:sp>
      <p:sp>
        <p:nvSpPr>
          <p:cNvPr id="124" name="Service 1"/>
          <p:cNvSpPr>
            <a:spLocks noGrp="1"/>
          </p:cNvSpPr>
          <p:nvPr>
            <p:ph type="body" sz="quarter" idx="17"/>
          </p:nvPr>
        </p:nvSpPr>
        <p:spPr>
          <a:xfrm>
            <a:off x="9333896" y="9221803"/>
            <a:ext cx="5716208" cy="95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Service 1</a:t>
            </a:r>
          </a:p>
        </p:txBody>
      </p:sp>
      <p:sp>
        <p:nvSpPr>
          <p:cNvPr id="125" name="Body Level One…"/>
          <p:cNvSpPr>
            <a:spLocks noGrp="1"/>
          </p:cNvSpPr>
          <p:nvPr>
            <p:ph type="body" sz="quarter" idx="18"/>
          </p:nvPr>
        </p:nvSpPr>
        <p:spPr>
          <a:xfrm>
            <a:off x="1758999" y="10431660"/>
            <a:ext cx="5716208" cy="1518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Body Level One…"/>
          <p:cNvSpPr>
            <a:spLocks noGrp="1"/>
          </p:cNvSpPr>
          <p:nvPr>
            <p:ph type="body" sz="quarter" idx="19"/>
          </p:nvPr>
        </p:nvSpPr>
        <p:spPr>
          <a:xfrm>
            <a:off x="9333896" y="10431660"/>
            <a:ext cx="5716208" cy="1518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Body Level One…"/>
          <p:cNvSpPr>
            <a:spLocks noGrp="1"/>
          </p:cNvSpPr>
          <p:nvPr>
            <p:ph type="body" sz="quarter" idx="20"/>
          </p:nvPr>
        </p:nvSpPr>
        <p:spPr>
          <a:xfrm>
            <a:off x="16908794" y="10431660"/>
            <a:ext cx="5716207" cy="1518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pasted-image.pdf"/>
          <p:cNvSpPr>
            <a:spLocks noGrp="1"/>
          </p:cNvSpPr>
          <p:nvPr>
            <p:ph type="pic" sz="quarter" idx="21"/>
          </p:nvPr>
        </p:nvSpPr>
        <p:spPr>
          <a:xfrm>
            <a:off x="4027347" y="7792854"/>
            <a:ext cx="1179645" cy="11796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9" name="Lijn"/>
          <p:cNvSpPr/>
          <p:nvPr/>
        </p:nvSpPr>
        <p:spPr>
          <a:xfrm flipH="1" flipV="1">
            <a:off x="2685897" y="8364876"/>
            <a:ext cx="360715" cy="36071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0" name="Lijn"/>
          <p:cNvSpPr/>
          <p:nvPr/>
        </p:nvSpPr>
        <p:spPr>
          <a:xfrm flipH="1">
            <a:off x="0" y="8366735"/>
            <a:ext cx="2681408" cy="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1" name="Lijn"/>
          <p:cNvSpPr/>
          <p:nvPr/>
        </p:nvSpPr>
        <p:spPr>
          <a:xfrm flipH="1" flipV="1">
            <a:off x="21288175" y="8020582"/>
            <a:ext cx="360714" cy="36071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2" name="Lijn"/>
          <p:cNvSpPr/>
          <p:nvPr/>
        </p:nvSpPr>
        <p:spPr>
          <a:xfrm flipH="1">
            <a:off x="21652385" y="8373085"/>
            <a:ext cx="2731615" cy="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3" name="Lijn"/>
          <p:cNvSpPr/>
          <p:nvPr/>
        </p:nvSpPr>
        <p:spPr>
          <a:xfrm flipH="1" flipV="1">
            <a:off x="10260793" y="8383926"/>
            <a:ext cx="360714" cy="36071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4" name="Lijn"/>
          <p:cNvSpPr/>
          <p:nvPr/>
        </p:nvSpPr>
        <p:spPr>
          <a:xfrm flipH="1">
            <a:off x="6551804" y="8385785"/>
            <a:ext cx="3704500" cy="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5" name="Lijn"/>
          <p:cNvSpPr/>
          <p:nvPr/>
        </p:nvSpPr>
        <p:spPr>
          <a:xfrm flipH="1" flipV="1">
            <a:off x="6187595" y="8026932"/>
            <a:ext cx="360714" cy="36071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6" name="Lijn"/>
          <p:cNvSpPr/>
          <p:nvPr/>
        </p:nvSpPr>
        <p:spPr>
          <a:xfrm flipH="1" flipV="1">
            <a:off x="17884902" y="8364876"/>
            <a:ext cx="360714" cy="36071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7" name="Lijn"/>
          <p:cNvSpPr/>
          <p:nvPr/>
        </p:nvSpPr>
        <p:spPr>
          <a:xfrm flipH="1">
            <a:off x="14175912" y="8366735"/>
            <a:ext cx="3704501" cy="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38" name="Lijn"/>
          <p:cNvSpPr/>
          <p:nvPr/>
        </p:nvSpPr>
        <p:spPr>
          <a:xfrm flipH="1" flipV="1">
            <a:off x="13811704" y="8007882"/>
            <a:ext cx="360715" cy="36071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Dianummer"/>
          <p:cNvSpPr>
            <a:spLocks noGrp="1"/>
          </p:cNvSpPr>
          <p:nvPr>
            <p:ph type="sldNum" sz="quarter" idx="2"/>
          </p:nvPr>
        </p:nvSpPr>
        <p:spPr>
          <a:xfrm>
            <a:off x="1419401" y="11594107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146" name="Service 1"/>
          <p:cNvSpPr>
            <a:spLocks noGrp="1"/>
          </p:cNvSpPr>
          <p:nvPr>
            <p:ph type="body" sz="quarter" idx="13"/>
          </p:nvPr>
        </p:nvSpPr>
        <p:spPr>
          <a:xfrm>
            <a:off x="19972504" y="4112423"/>
            <a:ext cx="3330624" cy="954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Service 1</a:t>
            </a:r>
          </a:p>
        </p:txBody>
      </p:sp>
      <p:sp>
        <p:nvSpPr>
          <p:cNvPr id="147" name="Service 2"/>
          <p:cNvSpPr>
            <a:spLocks noGrp="1"/>
          </p:cNvSpPr>
          <p:nvPr>
            <p:ph type="body" sz="quarter" idx="14"/>
          </p:nvPr>
        </p:nvSpPr>
        <p:spPr>
          <a:xfrm>
            <a:off x="19972504" y="7226044"/>
            <a:ext cx="3330624" cy="954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Service 2</a:t>
            </a:r>
          </a:p>
        </p:txBody>
      </p:sp>
      <p:sp>
        <p:nvSpPr>
          <p:cNvPr id="148" name="Service 3"/>
          <p:cNvSpPr>
            <a:spLocks noGrp="1"/>
          </p:cNvSpPr>
          <p:nvPr>
            <p:ph type="body" sz="quarter" idx="15"/>
          </p:nvPr>
        </p:nvSpPr>
        <p:spPr>
          <a:xfrm>
            <a:off x="20066494" y="10530196"/>
            <a:ext cx="3142645" cy="95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Service 3</a:t>
            </a:r>
          </a:p>
        </p:txBody>
      </p:sp>
      <p:sp>
        <p:nvSpPr>
          <p:cNvPr id="149" name="Cirkel"/>
          <p:cNvSpPr/>
          <p:nvPr/>
        </p:nvSpPr>
        <p:spPr>
          <a:xfrm>
            <a:off x="17605917" y="3732364"/>
            <a:ext cx="1792810" cy="1792809"/>
          </a:xfrm>
          <a:prstGeom prst="ellipse">
            <a:avLst/>
          </a:prstGeom>
          <a:solidFill>
            <a:srgbClr val="00CEA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0" name="Cirkel"/>
          <p:cNvSpPr/>
          <p:nvPr/>
        </p:nvSpPr>
        <p:spPr>
          <a:xfrm>
            <a:off x="17605917" y="6941250"/>
            <a:ext cx="1792810" cy="1792810"/>
          </a:xfrm>
          <a:prstGeom prst="ellipse">
            <a:avLst/>
          </a:prstGeom>
          <a:solidFill>
            <a:srgbClr val="00B49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1" name="Cirkel"/>
          <p:cNvSpPr/>
          <p:nvPr/>
        </p:nvSpPr>
        <p:spPr>
          <a:xfrm>
            <a:off x="17605917" y="10150137"/>
            <a:ext cx="1792810" cy="1792809"/>
          </a:xfrm>
          <a:prstGeom prst="ellipse">
            <a:avLst/>
          </a:prstGeom>
          <a:solidFill>
            <a:srgbClr val="009C8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2" name="Lijn"/>
          <p:cNvSpPr/>
          <p:nvPr/>
        </p:nvSpPr>
        <p:spPr>
          <a:xfrm flipV="1">
            <a:off x="10621741" y="8722883"/>
            <a:ext cx="1" cy="1405528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3" name="Lijn"/>
          <p:cNvSpPr/>
          <p:nvPr/>
        </p:nvSpPr>
        <p:spPr>
          <a:xfrm flipV="1">
            <a:off x="10621742" y="5520643"/>
            <a:ext cx="1" cy="1400253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4" name="Cirkel"/>
          <p:cNvSpPr/>
          <p:nvPr/>
        </p:nvSpPr>
        <p:spPr>
          <a:xfrm>
            <a:off x="1824061" y="3693443"/>
            <a:ext cx="1792810" cy="1792810"/>
          </a:xfrm>
          <a:prstGeom prst="ellipse">
            <a:avLst/>
          </a:prstGeom>
          <a:solidFill>
            <a:srgbClr val="00CEA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5" name="Cirkel"/>
          <p:cNvSpPr/>
          <p:nvPr/>
        </p:nvSpPr>
        <p:spPr>
          <a:xfrm>
            <a:off x="1824061" y="6902330"/>
            <a:ext cx="1792810" cy="1792810"/>
          </a:xfrm>
          <a:prstGeom prst="ellipse">
            <a:avLst/>
          </a:prstGeom>
          <a:solidFill>
            <a:srgbClr val="00B49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6" name="Cirkel"/>
          <p:cNvSpPr/>
          <p:nvPr/>
        </p:nvSpPr>
        <p:spPr>
          <a:xfrm>
            <a:off x="1824061" y="10111216"/>
            <a:ext cx="1792810" cy="1792809"/>
          </a:xfrm>
          <a:prstGeom prst="ellipse">
            <a:avLst/>
          </a:prstGeom>
          <a:solidFill>
            <a:srgbClr val="009C8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7" name="Lijn"/>
          <p:cNvSpPr/>
          <p:nvPr/>
        </p:nvSpPr>
        <p:spPr>
          <a:xfrm flipV="1">
            <a:off x="2725741" y="8700414"/>
            <a:ext cx="1" cy="1405528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8" name="Lijn"/>
          <p:cNvSpPr/>
          <p:nvPr/>
        </p:nvSpPr>
        <p:spPr>
          <a:xfrm flipV="1">
            <a:off x="2725741" y="5496803"/>
            <a:ext cx="1" cy="1400253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9" name="Cirkel"/>
          <p:cNvSpPr/>
          <p:nvPr/>
        </p:nvSpPr>
        <p:spPr>
          <a:xfrm>
            <a:off x="9725338" y="3719921"/>
            <a:ext cx="1792809" cy="1792810"/>
          </a:xfrm>
          <a:prstGeom prst="ellipse">
            <a:avLst/>
          </a:prstGeom>
          <a:solidFill>
            <a:srgbClr val="00CEA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0" name="Cirkel"/>
          <p:cNvSpPr/>
          <p:nvPr/>
        </p:nvSpPr>
        <p:spPr>
          <a:xfrm>
            <a:off x="9725338" y="6928808"/>
            <a:ext cx="1792809" cy="1792810"/>
          </a:xfrm>
          <a:prstGeom prst="ellipse">
            <a:avLst/>
          </a:prstGeom>
          <a:solidFill>
            <a:srgbClr val="00B49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1" name="Cirkel"/>
          <p:cNvSpPr/>
          <p:nvPr/>
        </p:nvSpPr>
        <p:spPr>
          <a:xfrm>
            <a:off x="9725338" y="10137695"/>
            <a:ext cx="1792809" cy="1792809"/>
          </a:xfrm>
          <a:prstGeom prst="ellipse">
            <a:avLst/>
          </a:prstGeom>
          <a:solidFill>
            <a:srgbClr val="009C8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2" name="Lijn"/>
          <p:cNvSpPr/>
          <p:nvPr/>
        </p:nvSpPr>
        <p:spPr>
          <a:xfrm flipV="1">
            <a:off x="18502322" y="8729917"/>
            <a:ext cx="1" cy="1405528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3" name="Lijn"/>
          <p:cNvSpPr/>
          <p:nvPr/>
        </p:nvSpPr>
        <p:spPr>
          <a:xfrm flipV="1">
            <a:off x="18502321" y="5533085"/>
            <a:ext cx="1" cy="1400253"/>
          </a:xfrm>
          <a:prstGeom prst="line">
            <a:avLst/>
          </a:prstGeom>
          <a:ln w="25400">
            <a:solidFill>
              <a:srgbClr val="DCDEE0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Rechthoek"/>
          <p:cNvSpPr>
            <a:spLocks noGrp="1"/>
          </p:cNvSpPr>
          <p:nvPr>
            <p:ph type="body" idx="13"/>
          </p:nvPr>
        </p:nvSpPr>
        <p:spPr>
          <a:xfrm>
            <a:off x="-2484" y="1"/>
            <a:ext cx="24386484" cy="6858000"/>
          </a:xfrm>
          <a:prstGeom prst="rect">
            <a:avLst/>
          </a:prstGeom>
          <a:solidFill>
            <a:srgbClr val="DCDEE0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1" name="Titeltekst"/>
          <p:cNvSpPr>
            <a:spLocks noGrp="1"/>
          </p:cNvSpPr>
          <p:nvPr>
            <p:ph type="title"/>
          </p:nvPr>
        </p:nvSpPr>
        <p:spPr>
          <a:xfrm>
            <a:off x="1758999" y="5978111"/>
            <a:ext cx="9140793" cy="597159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b="1" spc="-336" baseline="89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Titeltekst</a:t>
            </a:r>
          </a:p>
        </p:txBody>
      </p:sp>
      <p:sp>
        <p:nvSpPr>
          <p:cNvPr id="172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12203458" y="8141379"/>
            <a:ext cx="9140792" cy="380833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73" name="Dianummer"/>
          <p:cNvSpPr>
            <a:spLocks noGrp="1"/>
          </p:cNvSpPr>
          <p:nvPr>
            <p:ph type="sldNum" sz="quarter" idx="2"/>
          </p:nvPr>
        </p:nvSpPr>
        <p:spPr>
          <a:xfrm>
            <a:off x="21939107" y="11238507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kew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eltekst"/>
          <p:cNvSpPr>
            <a:spLocks noGrp="1"/>
          </p:cNvSpPr>
          <p:nvPr>
            <p:ph type="title"/>
          </p:nvPr>
        </p:nvSpPr>
        <p:spPr>
          <a:xfrm>
            <a:off x="14997940" y="1758999"/>
            <a:ext cx="7620364" cy="5711561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ct val="70000"/>
              </a:lnSpc>
              <a:defRPr b="1" spc="-336" baseline="89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Titeltekst</a:t>
            </a:r>
          </a:p>
        </p:txBody>
      </p:sp>
      <p:sp>
        <p:nvSpPr>
          <p:cNvPr id="181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14997940" y="8136846"/>
            <a:ext cx="7620364" cy="38128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82" name="Dianummer"/>
          <p:cNvSpPr>
            <a:spLocks noGrp="1"/>
          </p:cNvSpPr>
          <p:nvPr>
            <p:ph type="sldNum" sz="quarter" idx="2"/>
          </p:nvPr>
        </p:nvSpPr>
        <p:spPr>
          <a:xfrm>
            <a:off x="11852402" y="1758999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183" name="Object"/>
          <p:cNvSpPr>
            <a:spLocks noGrp="1"/>
          </p:cNvSpPr>
          <p:nvPr>
            <p:ph sz="quarter" idx="3"/>
          </p:nvPr>
        </p:nvSpPr>
        <p:spPr>
          <a:xfrm>
            <a:off x="1758999" y="5938737"/>
            <a:ext cx="6481037" cy="181610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84" name="Vorm"/>
          <p:cNvSpPr>
            <a:spLocks noGrp="1"/>
          </p:cNvSpPr>
          <p:nvPr>
            <p:ph type="body" idx="13"/>
          </p:nvPr>
        </p:nvSpPr>
        <p:spPr>
          <a:xfrm flipH="1">
            <a:off x="-2441" y="-22424"/>
            <a:ext cx="14343718" cy="13738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68" y="35"/>
                </a:moveTo>
                <a:lnTo>
                  <a:pt x="21596" y="0"/>
                </a:lnTo>
                <a:lnTo>
                  <a:pt x="21600" y="21600"/>
                </a:lnTo>
                <a:lnTo>
                  <a:pt x="0" y="21600"/>
                </a:lnTo>
                <a:lnTo>
                  <a:pt x="6468" y="35"/>
                </a:lnTo>
                <a:close/>
              </a:path>
            </a:pathLst>
          </a:custGeom>
          <a:solidFill>
            <a:srgbClr val="DCDEE0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kew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Vorm"/>
          <p:cNvSpPr>
            <a:spLocks noGrp="1"/>
          </p:cNvSpPr>
          <p:nvPr>
            <p:ph type="body" idx="13"/>
          </p:nvPr>
        </p:nvSpPr>
        <p:spPr>
          <a:xfrm>
            <a:off x="10089223" y="-22424"/>
            <a:ext cx="14341278" cy="1376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69" y="35"/>
                </a:moveTo>
                <a:lnTo>
                  <a:pt x="21600" y="0"/>
                </a:lnTo>
                <a:lnTo>
                  <a:pt x="21565" y="21600"/>
                </a:lnTo>
                <a:lnTo>
                  <a:pt x="0" y="21600"/>
                </a:lnTo>
                <a:lnTo>
                  <a:pt x="6469" y="35"/>
                </a:lnTo>
                <a:close/>
              </a:path>
            </a:pathLst>
          </a:custGeom>
          <a:solidFill>
            <a:srgbClr val="DCDEE0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2" name="Titeltekst"/>
          <p:cNvSpPr>
            <a:spLocks noGrp="1"/>
          </p:cNvSpPr>
          <p:nvPr>
            <p:ph type="title"/>
          </p:nvPr>
        </p:nvSpPr>
        <p:spPr>
          <a:xfrm>
            <a:off x="1758999" y="1758999"/>
            <a:ext cx="7620365" cy="571156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b="1" spc="-336" baseline="89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Titeltekst</a:t>
            </a:r>
          </a:p>
        </p:txBody>
      </p:sp>
      <p:sp>
        <p:nvSpPr>
          <p:cNvPr id="193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1758999" y="8136846"/>
            <a:ext cx="7620365" cy="38128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94" name="Dianummer"/>
          <p:cNvSpPr>
            <a:spLocks noGrp="1"/>
          </p:cNvSpPr>
          <p:nvPr>
            <p:ph type="sldNum" sz="quarter" idx="2"/>
          </p:nvPr>
        </p:nvSpPr>
        <p:spPr>
          <a:xfrm>
            <a:off x="11852402" y="1758999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echthoek"/>
          <p:cNvSpPr>
            <a:spLocks noGrp="1"/>
          </p:cNvSpPr>
          <p:nvPr>
            <p:ph type="body" idx="13"/>
          </p:nvPr>
        </p:nvSpPr>
        <p:spPr>
          <a:xfrm>
            <a:off x="0" y="0"/>
            <a:ext cx="10795794" cy="13715999"/>
          </a:xfrm>
          <a:prstGeom prst="rect">
            <a:avLst/>
          </a:prstGeom>
          <a:solidFill>
            <a:srgbClr val="DCDEE0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2" name="Titeltekst"/>
          <p:cNvSpPr>
            <a:spLocks noGrp="1"/>
          </p:cNvSpPr>
          <p:nvPr>
            <p:ph type="title"/>
          </p:nvPr>
        </p:nvSpPr>
        <p:spPr>
          <a:xfrm>
            <a:off x="12190759" y="1758999"/>
            <a:ext cx="8896020" cy="509900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b="1" spc="-336" baseline="89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Titeltekst</a:t>
            </a:r>
          </a:p>
        </p:txBody>
      </p:sp>
      <p:sp>
        <p:nvSpPr>
          <p:cNvPr id="203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12192000" y="6858000"/>
            <a:ext cx="10431761" cy="509900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04" name="Dianummer"/>
          <p:cNvSpPr>
            <a:spLocks noGrp="1"/>
          </p:cNvSpPr>
          <p:nvPr>
            <p:ph type="sldNum" sz="quarter" idx="2"/>
          </p:nvPr>
        </p:nvSpPr>
        <p:spPr>
          <a:xfrm>
            <a:off x="21945804" y="1758999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205" name="Object"/>
          <p:cNvSpPr>
            <a:spLocks noGrp="1"/>
          </p:cNvSpPr>
          <p:nvPr>
            <p:ph sz="quarter" idx="3"/>
          </p:nvPr>
        </p:nvSpPr>
        <p:spPr>
          <a:xfrm>
            <a:off x="1758999" y="5977234"/>
            <a:ext cx="7239795" cy="1761531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eltekst"/>
          <p:cNvSpPr>
            <a:spLocks noGrp="1"/>
          </p:cNvSpPr>
          <p:nvPr>
            <p:ph type="title"/>
          </p:nvPr>
        </p:nvSpPr>
        <p:spPr>
          <a:xfrm>
            <a:off x="1758999" y="1758999"/>
            <a:ext cx="19429910" cy="509900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b="1" spc="-336" baseline="89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Titeltekst</a:t>
            </a:r>
          </a:p>
        </p:txBody>
      </p:sp>
      <p:sp>
        <p:nvSpPr>
          <p:cNvPr id="213" name="Dianummer"/>
          <p:cNvSpPr>
            <a:spLocks noGrp="1"/>
          </p:cNvSpPr>
          <p:nvPr>
            <p:ph type="sldNum" sz="quarter" idx="2"/>
          </p:nvPr>
        </p:nvSpPr>
        <p:spPr>
          <a:xfrm>
            <a:off x="21945804" y="1758999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214" name="Hoofdtekst - niveau één…"/>
          <p:cNvSpPr>
            <a:spLocks noGrp="1"/>
          </p:cNvSpPr>
          <p:nvPr>
            <p:ph type="body" sz="half" idx="1"/>
          </p:nvPr>
        </p:nvSpPr>
        <p:spPr>
          <a:xfrm>
            <a:off x="1760241" y="6858000"/>
            <a:ext cx="20863520" cy="509900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fbeelding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eltekst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Titeltekst</a:t>
            </a:r>
          </a:p>
        </p:txBody>
      </p:sp>
      <p:sp>
        <p:nvSpPr>
          <p:cNvPr id="22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3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>
            <a:spLocks noGrp="1"/>
          </p:cNvSpPr>
          <p:nvPr>
            <p:ph type="body" idx="13"/>
          </p:nvPr>
        </p:nvSpPr>
        <p:spPr>
          <a:xfrm>
            <a:off x="13588206" y="0"/>
            <a:ext cx="10795794" cy="13715999"/>
          </a:xfrm>
          <a:prstGeom prst="rect">
            <a:avLst/>
          </a:prstGeom>
          <a:solidFill>
            <a:srgbClr val="DCDEE0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22" name="Titeltekst"/>
          <p:cNvSpPr>
            <a:spLocks noGrp="1"/>
          </p:cNvSpPr>
          <p:nvPr>
            <p:ph type="title"/>
          </p:nvPr>
        </p:nvSpPr>
        <p:spPr>
          <a:xfrm>
            <a:off x="1758999" y="1758999"/>
            <a:ext cx="8896284" cy="509900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b="1" spc="-336" baseline="89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Titeltekst</a:t>
            </a:r>
          </a:p>
        </p:txBody>
      </p:sp>
      <p:sp>
        <p:nvSpPr>
          <p:cNvPr id="223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1758999" y="6858000"/>
            <a:ext cx="10431761" cy="509900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4" name="Dianummer"/>
          <p:cNvSpPr>
            <a:spLocks noGrp="1"/>
          </p:cNvSpPr>
          <p:nvPr>
            <p:ph type="sldNum" sz="quarter" idx="2"/>
          </p:nvPr>
        </p:nvSpPr>
        <p:spPr>
          <a:xfrm>
            <a:off x="11511563" y="1758999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225" name="Object"/>
          <p:cNvSpPr>
            <a:spLocks noGrp="1"/>
          </p:cNvSpPr>
          <p:nvPr>
            <p:ph sz="quarter" idx="3"/>
          </p:nvPr>
        </p:nvSpPr>
        <p:spPr>
          <a:xfrm>
            <a:off x="16137267" y="6159500"/>
            <a:ext cx="6481037" cy="181610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5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eltekst"/>
          <p:cNvSpPr>
            <a:spLocks noGrp="1"/>
          </p:cNvSpPr>
          <p:nvPr>
            <p:ph type="title"/>
          </p:nvPr>
        </p:nvSpPr>
        <p:spPr>
          <a:xfrm>
            <a:off x="1758999" y="1758999"/>
            <a:ext cx="8885784" cy="444906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b="1" spc="-336" baseline="89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Titeltekst</a:t>
            </a:r>
          </a:p>
        </p:txBody>
      </p:sp>
      <p:sp>
        <p:nvSpPr>
          <p:cNvPr id="233" name="03. Service"/>
          <p:cNvSpPr>
            <a:spLocks noGrp="1"/>
          </p:cNvSpPr>
          <p:nvPr>
            <p:ph type="body" sz="quarter" idx="13"/>
          </p:nvPr>
        </p:nvSpPr>
        <p:spPr>
          <a:xfrm>
            <a:off x="16267510" y="6865219"/>
            <a:ext cx="6350018" cy="954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03. Service</a:t>
            </a:r>
          </a:p>
        </p:txBody>
      </p:sp>
      <p:sp>
        <p:nvSpPr>
          <p:cNvPr id="234" name="Driehoek"/>
          <p:cNvSpPr/>
          <p:nvPr/>
        </p:nvSpPr>
        <p:spPr>
          <a:xfrm>
            <a:off x="6863788" y="8890678"/>
            <a:ext cx="5334258" cy="380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9797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5" name="Driehoek"/>
          <p:cNvSpPr/>
          <p:nvPr/>
        </p:nvSpPr>
        <p:spPr>
          <a:xfrm>
            <a:off x="12185953" y="8890678"/>
            <a:ext cx="5334258" cy="380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21212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6" name="Driehoek"/>
          <p:cNvSpPr/>
          <p:nvPr/>
        </p:nvSpPr>
        <p:spPr>
          <a:xfrm rot="10800000" flipH="1">
            <a:off x="9521135" y="8890678"/>
            <a:ext cx="5334258" cy="38093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E5E5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7" name="Driehoek"/>
          <p:cNvSpPr/>
          <p:nvPr/>
        </p:nvSpPr>
        <p:spPr>
          <a:xfrm>
            <a:off x="9521135" y="5081356"/>
            <a:ext cx="5334258" cy="3809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42424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8" name="pasted-image.pdf"/>
          <p:cNvSpPr>
            <a:spLocks noGrp="1"/>
          </p:cNvSpPr>
          <p:nvPr>
            <p:ph type="pic" sz="quarter" idx="14"/>
          </p:nvPr>
        </p:nvSpPr>
        <p:spPr>
          <a:xfrm>
            <a:off x="11598507" y="6986017"/>
            <a:ext cx="1179646" cy="11796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9" name="pasted-image.pdf"/>
          <p:cNvSpPr>
            <a:spLocks noGrp="1"/>
          </p:cNvSpPr>
          <p:nvPr>
            <p:ph type="pic" sz="quarter" idx="15"/>
          </p:nvPr>
        </p:nvSpPr>
        <p:spPr>
          <a:xfrm>
            <a:off x="8931379" y="10795339"/>
            <a:ext cx="1179679" cy="11796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0" name="pasted-image.pdf"/>
          <p:cNvSpPr>
            <a:spLocks noGrp="1"/>
          </p:cNvSpPr>
          <p:nvPr>
            <p:ph type="pic" sz="quarter" idx="16"/>
          </p:nvPr>
        </p:nvSpPr>
        <p:spPr>
          <a:xfrm>
            <a:off x="14254920" y="10784623"/>
            <a:ext cx="1200978" cy="120097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1" name="pasted-image.pdf"/>
          <p:cNvSpPr>
            <a:spLocks noGrp="1"/>
          </p:cNvSpPr>
          <p:nvPr>
            <p:ph type="pic" sz="quarter" idx="17"/>
          </p:nvPr>
        </p:nvSpPr>
        <p:spPr>
          <a:xfrm>
            <a:off x="11593149" y="9615826"/>
            <a:ext cx="1179679" cy="11796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2" name="Body Level One…"/>
          <p:cNvSpPr>
            <a:spLocks noGrp="1"/>
          </p:cNvSpPr>
          <p:nvPr>
            <p:ph type="body" sz="quarter" idx="18"/>
          </p:nvPr>
        </p:nvSpPr>
        <p:spPr>
          <a:xfrm>
            <a:off x="16267510" y="10293128"/>
            <a:ext cx="6350018" cy="118983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04. Service"/>
          <p:cNvSpPr>
            <a:spLocks noGrp="1"/>
          </p:cNvSpPr>
          <p:nvPr>
            <p:ph type="body" sz="quarter" idx="19"/>
          </p:nvPr>
        </p:nvSpPr>
        <p:spPr>
          <a:xfrm>
            <a:off x="16267510" y="9338279"/>
            <a:ext cx="6350018" cy="95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04. Service</a:t>
            </a:r>
          </a:p>
        </p:txBody>
      </p:sp>
      <p:sp>
        <p:nvSpPr>
          <p:cNvPr id="244" name="Body Level One…"/>
          <p:cNvSpPr>
            <a:spLocks noGrp="1"/>
          </p:cNvSpPr>
          <p:nvPr>
            <p:ph type="body" sz="quarter" idx="20"/>
          </p:nvPr>
        </p:nvSpPr>
        <p:spPr>
          <a:xfrm>
            <a:off x="1758999" y="7809352"/>
            <a:ext cx="6350018" cy="12009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01. Service"/>
          <p:cNvSpPr>
            <a:spLocks noGrp="1"/>
          </p:cNvSpPr>
          <p:nvPr>
            <p:ph type="body" sz="quarter" idx="21"/>
          </p:nvPr>
        </p:nvSpPr>
        <p:spPr>
          <a:xfrm>
            <a:off x="1758999" y="6854504"/>
            <a:ext cx="6350018" cy="954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01. Service</a:t>
            </a:r>
          </a:p>
        </p:txBody>
      </p:sp>
      <p:sp>
        <p:nvSpPr>
          <p:cNvPr id="246" name="Body Level One…"/>
          <p:cNvSpPr>
            <a:spLocks noGrp="1"/>
          </p:cNvSpPr>
          <p:nvPr>
            <p:ph type="body" sz="quarter" idx="22"/>
          </p:nvPr>
        </p:nvSpPr>
        <p:spPr>
          <a:xfrm>
            <a:off x="1758999" y="10282412"/>
            <a:ext cx="6350018" cy="12009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7" name="02. Service"/>
          <p:cNvSpPr>
            <a:spLocks noGrp="1"/>
          </p:cNvSpPr>
          <p:nvPr>
            <p:ph type="body" sz="quarter" idx="23"/>
          </p:nvPr>
        </p:nvSpPr>
        <p:spPr>
          <a:xfrm>
            <a:off x="1758999" y="9327564"/>
            <a:ext cx="6350018" cy="954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02. Service</a:t>
            </a:r>
          </a:p>
        </p:txBody>
      </p:sp>
      <p:sp>
        <p:nvSpPr>
          <p:cNvPr id="248" name="Body Level One…"/>
          <p:cNvSpPr>
            <a:spLocks noGrp="1"/>
          </p:cNvSpPr>
          <p:nvPr>
            <p:ph type="body" sz="quarter" idx="24"/>
          </p:nvPr>
        </p:nvSpPr>
        <p:spPr>
          <a:xfrm>
            <a:off x="16267510" y="7809352"/>
            <a:ext cx="6350018" cy="120094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9" name="01."/>
          <p:cNvSpPr/>
          <p:nvPr/>
        </p:nvSpPr>
        <p:spPr>
          <a:xfrm>
            <a:off x="11848638" y="6219868"/>
            <a:ext cx="67925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01.</a:t>
            </a:r>
          </a:p>
        </p:txBody>
      </p:sp>
      <p:sp>
        <p:nvSpPr>
          <p:cNvPr id="250" name="02."/>
          <p:cNvSpPr/>
          <p:nvPr/>
        </p:nvSpPr>
        <p:spPr>
          <a:xfrm>
            <a:off x="11848638" y="11092995"/>
            <a:ext cx="67925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02.</a:t>
            </a:r>
          </a:p>
        </p:txBody>
      </p:sp>
      <p:sp>
        <p:nvSpPr>
          <p:cNvPr id="251" name="03."/>
          <p:cNvSpPr/>
          <p:nvPr/>
        </p:nvSpPr>
        <p:spPr>
          <a:xfrm>
            <a:off x="9181509" y="10036233"/>
            <a:ext cx="67925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03.</a:t>
            </a:r>
          </a:p>
        </p:txBody>
      </p:sp>
      <p:sp>
        <p:nvSpPr>
          <p:cNvPr id="252" name="04."/>
          <p:cNvSpPr/>
          <p:nvPr/>
        </p:nvSpPr>
        <p:spPr>
          <a:xfrm>
            <a:off x="14515766" y="10036233"/>
            <a:ext cx="67925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04.</a:t>
            </a:r>
          </a:p>
        </p:txBody>
      </p:sp>
      <p:sp>
        <p:nvSpPr>
          <p:cNvPr id="253" name="Dianummer"/>
          <p:cNvSpPr>
            <a:spLocks noGrp="1"/>
          </p:cNvSpPr>
          <p:nvPr>
            <p:ph type="sldNum" sz="quarter" idx="2"/>
          </p:nvPr>
        </p:nvSpPr>
        <p:spPr>
          <a:xfrm>
            <a:off x="21945804" y="1758999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ck Up 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Vorm"/>
          <p:cNvSpPr/>
          <p:nvPr/>
        </p:nvSpPr>
        <p:spPr>
          <a:xfrm>
            <a:off x="13568759" y="0"/>
            <a:ext cx="4521201" cy="1371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21" y="0"/>
                </a:moveTo>
                <a:lnTo>
                  <a:pt x="21600" y="0"/>
                </a:lnTo>
                <a:lnTo>
                  <a:pt x="1079" y="21600"/>
                </a:lnTo>
                <a:lnTo>
                  <a:pt x="0" y="21600"/>
                </a:lnTo>
                <a:lnTo>
                  <a:pt x="20521" y="0"/>
                </a:lnTo>
                <a:close/>
              </a:path>
            </a:pathLst>
          </a:custGeom>
          <a:solidFill>
            <a:srgbClr val="EBEDE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61" name="Titeltekst"/>
          <p:cNvSpPr>
            <a:spLocks noGrp="1"/>
          </p:cNvSpPr>
          <p:nvPr>
            <p:ph type="title"/>
          </p:nvPr>
        </p:nvSpPr>
        <p:spPr>
          <a:xfrm>
            <a:off x="1758999" y="1758999"/>
            <a:ext cx="7281417" cy="571415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b="1" spc="-336" baseline="89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Titeltekst</a:t>
            </a:r>
          </a:p>
        </p:txBody>
      </p:sp>
      <p:sp>
        <p:nvSpPr>
          <p:cNvPr id="262" name="Dianummer"/>
          <p:cNvSpPr>
            <a:spLocks noGrp="1"/>
          </p:cNvSpPr>
          <p:nvPr>
            <p:ph type="sldNum" sz="quarter" idx="2"/>
          </p:nvPr>
        </p:nvSpPr>
        <p:spPr>
          <a:xfrm>
            <a:off x="21939107" y="1758999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263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1758999" y="8089892"/>
            <a:ext cx="6351241" cy="385981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pic>
        <p:nvPicPr>
          <p:cNvPr id="264" name="Laptop.pdf" descr="Laptop.pdf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9040415" y="4137395"/>
            <a:ext cx="13577889" cy="7812141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Rechthoek"/>
          <p:cNvSpPr>
            <a:spLocks noGrp="1"/>
          </p:cNvSpPr>
          <p:nvPr>
            <p:ph type="body" sz="half" idx="13"/>
          </p:nvPr>
        </p:nvSpPr>
        <p:spPr>
          <a:xfrm>
            <a:off x="10629900" y="4531543"/>
            <a:ext cx="10373518" cy="6506568"/>
          </a:xfrm>
          <a:prstGeom prst="rect">
            <a:avLst/>
          </a:prstGeom>
          <a:solidFill>
            <a:srgbClr val="DCDEE0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2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eltekst"/>
          <p:cNvSpPr>
            <a:spLocks noGrp="1"/>
          </p:cNvSpPr>
          <p:nvPr>
            <p:ph type="title"/>
          </p:nvPr>
        </p:nvSpPr>
        <p:spPr>
          <a:xfrm>
            <a:off x="1758999" y="1758999"/>
            <a:ext cx="8885784" cy="444906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b="1" spc="-336" baseline="8928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Titeltekst</a:t>
            </a:r>
          </a:p>
        </p:txBody>
      </p:sp>
      <p:sp>
        <p:nvSpPr>
          <p:cNvPr id="273" name="Dianummer"/>
          <p:cNvSpPr>
            <a:spLocks noGrp="1"/>
          </p:cNvSpPr>
          <p:nvPr>
            <p:ph type="sldNum" sz="quarter" idx="2"/>
          </p:nvPr>
        </p:nvSpPr>
        <p:spPr>
          <a:xfrm>
            <a:off x="21945804" y="1758999"/>
            <a:ext cx="679197" cy="711201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defRPr sz="4000">
                <a:solidFill>
                  <a:srgbClr val="DCDEE0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  <p:sp>
        <p:nvSpPr>
          <p:cNvPr id="274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12184719" y="1758999"/>
            <a:ext cx="8221148" cy="444906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75" name="pasted-image.pdf"/>
          <p:cNvSpPr>
            <a:spLocks noGrp="1"/>
          </p:cNvSpPr>
          <p:nvPr>
            <p:ph type="pic" sz="quarter" idx="13"/>
          </p:nvPr>
        </p:nvSpPr>
        <p:spPr>
          <a:xfrm>
            <a:off x="11602242" y="7792854"/>
            <a:ext cx="1179679" cy="117967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76" name="pasted-image.pdf"/>
          <p:cNvSpPr>
            <a:spLocks noGrp="1"/>
          </p:cNvSpPr>
          <p:nvPr>
            <p:ph type="pic" sz="quarter" idx="14"/>
          </p:nvPr>
        </p:nvSpPr>
        <p:spPr>
          <a:xfrm>
            <a:off x="19166423" y="7781742"/>
            <a:ext cx="1200978" cy="120097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77" name="Service 1"/>
          <p:cNvSpPr>
            <a:spLocks noGrp="1"/>
          </p:cNvSpPr>
          <p:nvPr>
            <p:ph type="body" sz="quarter" idx="15"/>
          </p:nvPr>
        </p:nvSpPr>
        <p:spPr>
          <a:xfrm>
            <a:off x="1758999" y="9221803"/>
            <a:ext cx="5716209" cy="95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Service 1</a:t>
            </a:r>
          </a:p>
        </p:txBody>
      </p:sp>
      <p:sp>
        <p:nvSpPr>
          <p:cNvPr id="278" name="Service 1"/>
          <p:cNvSpPr>
            <a:spLocks noGrp="1"/>
          </p:cNvSpPr>
          <p:nvPr>
            <p:ph type="body" sz="quarter" idx="16"/>
          </p:nvPr>
        </p:nvSpPr>
        <p:spPr>
          <a:xfrm>
            <a:off x="16908792" y="9221803"/>
            <a:ext cx="5716209" cy="95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Service 1</a:t>
            </a:r>
          </a:p>
        </p:txBody>
      </p:sp>
      <p:sp>
        <p:nvSpPr>
          <p:cNvPr id="279" name="Service 1"/>
          <p:cNvSpPr>
            <a:spLocks noGrp="1"/>
          </p:cNvSpPr>
          <p:nvPr>
            <p:ph type="body" sz="quarter" idx="17"/>
          </p:nvPr>
        </p:nvSpPr>
        <p:spPr>
          <a:xfrm>
            <a:off x="9333896" y="9221803"/>
            <a:ext cx="5716208" cy="9548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Service 1</a:t>
            </a:r>
          </a:p>
        </p:txBody>
      </p:sp>
      <p:sp>
        <p:nvSpPr>
          <p:cNvPr id="280" name="Body Level One…"/>
          <p:cNvSpPr>
            <a:spLocks noGrp="1"/>
          </p:cNvSpPr>
          <p:nvPr>
            <p:ph type="body" sz="quarter" idx="18"/>
          </p:nvPr>
        </p:nvSpPr>
        <p:spPr>
          <a:xfrm>
            <a:off x="1758999" y="10431660"/>
            <a:ext cx="5716208" cy="1518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1" name="Body Level One…"/>
          <p:cNvSpPr>
            <a:spLocks noGrp="1"/>
          </p:cNvSpPr>
          <p:nvPr>
            <p:ph type="body" sz="quarter" idx="19"/>
          </p:nvPr>
        </p:nvSpPr>
        <p:spPr>
          <a:xfrm>
            <a:off x="9333896" y="10431660"/>
            <a:ext cx="5716208" cy="1518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2" name="Body Level One…"/>
          <p:cNvSpPr>
            <a:spLocks noGrp="1"/>
          </p:cNvSpPr>
          <p:nvPr>
            <p:ph type="body" sz="quarter" idx="20"/>
          </p:nvPr>
        </p:nvSpPr>
        <p:spPr>
          <a:xfrm>
            <a:off x="16908794" y="10431660"/>
            <a:ext cx="5716207" cy="15180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lnSpc>
                <a:spcPct val="150000"/>
              </a:lnSpc>
              <a:spcBef>
                <a:spcPts val="0"/>
              </a:spcBef>
              <a:buSzTx/>
              <a:buNone/>
              <a:defRPr sz="2000">
                <a:solidFill>
                  <a:srgbClr val="DCDEE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pasted-image.pdf"/>
          <p:cNvSpPr>
            <a:spLocks noGrp="1"/>
          </p:cNvSpPr>
          <p:nvPr>
            <p:ph type="pic" sz="quarter" idx="21"/>
          </p:nvPr>
        </p:nvSpPr>
        <p:spPr>
          <a:xfrm>
            <a:off x="4027347" y="7792854"/>
            <a:ext cx="1179645" cy="117964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grpSp>
        <p:nvGrpSpPr>
          <p:cNvPr id="294" name="Groepeer"/>
          <p:cNvGrpSpPr/>
          <p:nvPr/>
        </p:nvGrpSpPr>
        <p:grpSpPr>
          <a:xfrm>
            <a:off x="0" y="10420882"/>
            <a:ext cx="24384001" cy="736758"/>
            <a:chOff x="0" y="0"/>
            <a:chExt cx="24383999" cy="736756"/>
          </a:xfrm>
        </p:grpSpPr>
        <p:sp>
          <p:nvSpPr>
            <p:cNvPr id="284" name="Lijn"/>
            <p:cNvSpPr/>
            <p:nvPr/>
          </p:nvSpPr>
          <p:spPr>
            <a:xfrm flipH="1" flipV="1">
              <a:off x="2685897" y="356993"/>
              <a:ext cx="360715" cy="360714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5" name="Lijn"/>
            <p:cNvSpPr/>
            <p:nvPr/>
          </p:nvSpPr>
          <p:spPr>
            <a:xfrm flipH="1" flipV="1">
              <a:off x="0" y="358853"/>
              <a:ext cx="2681408" cy="1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6" name="Lijn"/>
            <p:cNvSpPr/>
            <p:nvPr/>
          </p:nvSpPr>
          <p:spPr>
            <a:xfrm flipH="1" flipV="1">
              <a:off x="21288175" y="12699"/>
              <a:ext cx="360714" cy="360714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7" name="Lijn"/>
            <p:cNvSpPr/>
            <p:nvPr/>
          </p:nvSpPr>
          <p:spPr>
            <a:xfrm flipH="1" flipV="1">
              <a:off x="21652385" y="365203"/>
              <a:ext cx="2731615" cy="1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8" name="Lijn"/>
            <p:cNvSpPr/>
            <p:nvPr/>
          </p:nvSpPr>
          <p:spPr>
            <a:xfrm flipH="1" flipV="1">
              <a:off x="10260793" y="376043"/>
              <a:ext cx="360714" cy="360714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89" name="Lijn"/>
            <p:cNvSpPr/>
            <p:nvPr/>
          </p:nvSpPr>
          <p:spPr>
            <a:xfrm flipH="1" flipV="1">
              <a:off x="6551804" y="377903"/>
              <a:ext cx="3704500" cy="1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0" name="Lijn"/>
            <p:cNvSpPr/>
            <p:nvPr/>
          </p:nvSpPr>
          <p:spPr>
            <a:xfrm flipH="1" flipV="1">
              <a:off x="6187595" y="19049"/>
              <a:ext cx="360714" cy="360714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1" name="Lijn"/>
            <p:cNvSpPr/>
            <p:nvPr/>
          </p:nvSpPr>
          <p:spPr>
            <a:xfrm flipH="1" flipV="1">
              <a:off x="17884902" y="356993"/>
              <a:ext cx="360714" cy="360714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2" name="Lijn"/>
            <p:cNvSpPr/>
            <p:nvPr/>
          </p:nvSpPr>
          <p:spPr>
            <a:xfrm flipH="1" flipV="1">
              <a:off x="14175912" y="358853"/>
              <a:ext cx="3704501" cy="1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93" name="Lijn"/>
            <p:cNvSpPr/>
            <p:nvPr/>
          </p:nvSpPr>
          <p:spPr>
            <a:xfrm flipH="1" flipV="1">
              <a:off x="13811704" y="-1"/>
              <a:ext cx="360715" cy="360715"/>
            </a:xfrm>
            <a:prstGeom prst="line">
              <a:avLst/>
            </a:prstGeom>
            <a:noFill/>
            <a:ln w="12700" cap="flat">
              <a:solidFill>
                <a:srgbClr val="53585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mid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eltekst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31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fbeelding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eltekst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Titeltekst</a:t>
            </a:r>
          </a:p>
        </p:txBody>
      </p:sp>
      <p:sp>
        <p:nvSpPr>
          <p:cNvPr id="40" name="Hoofdtekst - niveau één…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1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-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elteks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49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elteks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57" name="Hoofdtekst - niveau één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58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ing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Afbeelding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elteks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Titeltekst</a:t>
            </a:r>
          </a:p>
        </p:txBody>
      </p:sp>
      <p:sp>
        <p:nvSpPr>
          <p:cNvPr id="67" name="Hoofdtekst - niveau één…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68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stek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6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Afbeelding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Afbeelding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Afbeelding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Titeltekst</a:t>
            </a:r>
          </a:p>
        </p:txBody>
      </p:sp>
      <p:sp>
        <p:nvSpPr>
          <p:cNvPr id="3" name="Hoofdtekst - niveau één…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snailbreeding.net/wp-content/uploads/2016/04/2016-03-23-09.45.12-1024x768.jpg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Afbeelding" descr="Afbeelding"/>
          <p:cNvPicPr>
            <a:picLocks noChangeAspect="1"/>
          </p:cNvPicPr>
          <p:nvPr/>
        </p:nvPicPr>
        <p:blipFill>
          <a:blip r:embed="rId2" cstate="print">
            <a:extLst/>
          </a:blip>
          <a:srcRect l="2681" t="1258" r="38504" b="14230"/>
          <a:stretch>
            <a:fillRect/>
          </a:stretch>
        </p:blipFill>
        <p:spPr>
          <a:xfrm>
            <a:off x="-199" y="-22424"/>
            <a:ext cx="14341476" cy="137382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5131" y="36"/>
                </a:lnTo>
                <a:lnTo>
                  <a:pt x="21600" y="21600"/>
                </a:lnTo>
                <a:lnTo>
                  <a:pt x="35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4" name="Escargot nursery"/>
          <p:cNvSpPr>
            <a:spLocks noGrp="1"/>
          </p:cNvSpPr>
          <p:nvPr>
            <p:ph type="title"/>
          </p:nvPr>
        </p:nvSpPr>
        <p:spPr>
          <a:xfrm>
            <a:off x="13571819" y="4425349"/>
            <a:ext cx="9801264" cy="4842680"/>
          </a:xfrm>
          <a:prstGeom prst="rect">
            <a:avLst/>
          </a:prstGeom>
        </p:spPr>
        <p:txBody>
          <a:bodyPr/>
          <a:lstStyle>
            <a:lvl1pPr>
              <a:defRPr sz="17000" spc="-510" baseline="5882"/>
            </a:lvl1pPr>
          </a:lstStyle>
          <a:p>
            <a:r>
              <a:t>Escargot nursery</a:t>
            </a:r>
          </a:p>
        </p:txBody>
      </p:sp>
      <p:sp>
        <p:nvSpPr>
          <p:cNvPr id="305" name="Dianummer"/>
          <p:cNvSpPr>
            <a:spLocks noGrp="1"/>
          </p:cNvSpPr>
          <p:nvPr>
            <p:ph type="sldNum" sz="quarter" idx="2"/>
          </p:nvPr>
        </p:nvSpPr>
        <p:spPr>
          <a:xfrm>
            <a:off x="11993625" y="1758999"/>
            <a:ext cx="396749" cy="711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306" name="Vorm"/>
          <p:cNvSpPr>
            <a:spLocks noGrp="1"/>
          </p:cNvSpPr>
          <p:nvPr>
            <p:ph type="body" idx="13"/>
          </p:nvPr>
        </p:nvSpPr>
        <p:spPr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68" y="35"/>
                </a:moveTo>
                <a:lnTo>
                  <a:pt x="21596" y="0"/>
                </a:lnTo>
                <a:lnTo>
                  <a:pt x="21600" y="21600"/>
                </a:lnTo>
                <a:lnTo>
                  <a:pt x="0" y="21600"/>
                </a:lnTo>
                <a:lnTo>
                  <a:pt x="6468" y="35"/>
                </a:lnTo>
                <a:close/>
              </a:path>
            </a:pathLst>
          </a:cu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07" name="keyshot.61.jpg" descr="keyshot.61.jpg"/>
          <p:cNvPicPr>
            <a:picLocks noChangeAspect="1"/>
          </p:cNvPicPr>
          <p:nvPr/>
        </p:nvPicPr>
        <p:blipFill>
          <a:blip r:embed="rId3" cstate="print">
            <a:extLst/>
          </a:blip>
          <a:srcRect l="17036" r="31678" b="83"/>
          <a:stretch>
            <a:fillRect/>
          </a:stretch>
        </p:blipFill>
        <p:spPr>
          <a:xfrm>
            <a:off x="-2580" y="-11211"/>
            <a:ext cx="14343857" cy="13727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435" y="0"/>
                </a:moveTo>
                <a:lnTo>
                  <a:pt x="15132" y="18"/>
                </a:lnTo>
                <a:lnTo>
                  <a:pt x="21600" y="21600"/>
                </a:lnTo>
                <a:lnTo>
                  <a:pt x="0" y="21600"/>
                </a:lnTo>
                <a:lnTo>
                  <a:pt x="4" y="0"/>
                </a:lnTo>
                <a:lnTo>
                  <a:pt x="7435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08" name="Team 1: caracol"/>
          <p:cNvSpPr/>
          <p:nvPr/>
        </p:nvSpPr>
        <p:spPr>
          <a:xfrm>
            <a:off x="2881461" y="11958297"/>
            <a:ext cx="9043518" cy="95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69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Team 1: caracol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fullsizeoutput_216.jpeg" descr="fullsizeoutput_216.jpeg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61661" y="2262920"/>
            <a:ext cx="10795794" cy="9190159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Project managemen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</a:t>
            </a:r>
            <a:br/>
            <a:r>
              <a:t>management</a:t>
            </a:r>
          </a:p>
        </p:txBody>
      </p:sp>
      <p:sp>
        <p:nvSpPr>
          <p:cNvPr id="590" name="Useful and important tool…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39615" indent="-439615">
              <a:buSzPct val="75000"/>
              <a:buChar char="•"/>
              <a:defRPr sz="3600"/>
            </a:pPr>
            <a:r>
              <a:t>Useful and important tool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Work Breakdown Structure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Gantt Chart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Risks and costs</a:t>
            </a:r>
          </a:p>
          <a:p>
            <a:pPr marL="439615" indent="-439615">
              <a:buSzPct val="75000"/>
              <a:buChar char="•"/>
              <a:defRPr sz="3600" b="1"/>
            </a:pPr>
            <a:r>
              <a:t>Stakeholders Management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Communication</a:t>
            </a:r>
          </a:p>
        </p:txBody>
      </p:sp>
      <p:grpSp>
        <p:nvGrpSpPr>
          <p:cNvPr id="617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591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92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3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4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5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6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7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8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9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0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1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02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03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04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05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06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07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08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09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10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11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12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13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14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15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16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618" name="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fullsizeoutput_215.jpeg" descr="fullsizeoutput_215.jpeg"/>
          <p:cNvPicPr>
            <a:picLocks noChangeAspect="1"/>
          </p:cNvPicPr>
          <p:nvPr/>
        </p:nvPicPr>
        <p:blipFill>
          <a:blip r:embed="rId2" cstate="print">
            <a:extLst/>
          </a:blip>
          <a:srcRect r="3879"/>
          <a:stretch>
            <a:fillRect/>
          </a:stretch>
        </p:blipFill>
        <p:spPr>
          <a:xfrm>
            <a:off x="480498" y="2410104"/>
            <a:ext cx="10376957" cy="5388029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Project managemen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</a:t>
            </a:r>
            <a:br/>
            <a:r>
              <a:t>management</a:t>
            </a:r>
          </a:p>
        </p:txBody>
      </p:sp>
      <p:sp>
        <p:nvSpPr>
          <p:cNvPr id="622" name="Useful and important tool…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39615" indent="-439615">
              <a:buSzPct val="75000"/>
              <a:buChar char="•"/>
              <a:defRPr sz="3600"/>
            </a:pPr>
            <a:r>
              <a:t>Useful and important tool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Work Breakdown Structure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Gantt Chart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Risks and costs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Stakeholders Management</a:t>
            </a:r>
          </a:p>
          <a:p>
            <a:pPr marL="439615" indent="-439615">
              <a:buSzPct val="75000"/>
              <a:buChar char="•"/>
              <a:defRPr sz="3600" b="1"/>
            </a:pPr>
            <a:r>
              <a:t>Communication</a:t>
            </a:r>
          </a:p>
        </p:txBody>
      </p:sp>
      <p:grpSp>
        <p:nvGrpSpPr>
          <p:cNvPr id="649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623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24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5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6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7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8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9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0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1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2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3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34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35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36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37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38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39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0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1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42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43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44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45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46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47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48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pic>
        <p:nvPicPr>
          <p:cNvPr id="650" name="Schermafbeelding 2017-04-06 om 10.30.02.png" descr="Schermafbeelding 2017-04-06 om 10.30.02.png"/>
          <p:cNvPicPr>
            <a:picLocks noChangeAspect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472538" y="8437456"/>
            <a:ext cx="10958869" cy="2845196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12"/>
          <p:cNvSpPr/>
          <p:nvPr/>
        </p:nvSpPr>
        <p:spPr>
          <a:xfrm>
            <a:off x="21945804" y="1758999"/>
            <a:ext cx="67919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r>
              <a:t>12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  <p:pic>
        <p:nvPicPr>
          <p:cNvPr id="654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63523" y="270977"/>
            <a:ext cx="12256954" cy="122322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1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655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56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7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8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9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0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1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2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3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4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5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66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67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68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69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70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71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72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73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74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75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76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77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78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79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80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682" name="Marketing…"/>
          <p:cNvSpPr>
            <a:spLocks noGrp="1"/>
          </p:cNvSpPr>
          <p:nvPr>
            <p:ph type="title"/>
          </p:nvPr>
        </p:nvSpPr>
        <p:spPr>
          <a:xfrm>
            <a:off x="652236" y="996965"/>
            <a:ext cx="19429910" cy="5099001"/>
          </a:xfrm>
          <a:prstGeom prst="rect">
            <a:avLst/>
          </a:prstGeom>
        </p:spPr>
        <p:txBody>
          <a:bodyPr/>
          <a:lstStyle/>
          <a:p>
            <a:r>
              <a:t>Marketing</a:t>
            </a:r>
          </a:p>
          <a:p>
            <a:r>
              <a:t>plan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4" name="fullsizeoutput_21a.jpeg" descr="fullsizeoutput_21a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393490" y="987270"/>
            <a:ext cx="17597020" cy="11741460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Marketing…"/>
          <p:cNvSpPr>
            <a:spLocks noGrp="1"/>
          </p:cNvSpPr>
          <p:nvPr>
            <p:ph type="title"/>
          </p:nvPr>
        </p:nvSpPr>
        <p:spPr>
          <a:xfrm>
            <a:off x="652236" y="996965"/>
            <a:ext cx="19429910" cy="5099001"/>
          </a:xfrm>
          <a:prstGeom prst="rect">
            <a:avLst/>
          </a:prstGeom>
        </p:spPr>
        <p:txBody>
          <a:bodyPr/>
          <a:lstStyle/>
          <a:p>
            <a:r>
              <a:t>Marketing</a:t>
            </a:r>
          </a:p>
          <a:p>
            <a:r>
              <a:t>plan</a:t>
            </a:r>
          </a:p>
        </p:txBody>
      </p:sp>
      <p:sp>
        <p:nvSpPr>
          <p:cNvPr id="686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grpSp>
        <p:nvGrpSpPr>
          <p:cNvPr id="713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687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688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9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0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1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2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3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4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5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6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7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98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699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00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01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02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03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04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05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06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07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08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09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10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11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12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  <p:sp>
        <p:nvSpPr>
          <p:cNvPr id="716" name="Rechthoek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717" name="webmain.jpg" descr="webmain.jpg"/>
          <p:cNvPicPr>
            <a:picLocks noChangeAspect="1"/>
          </p:cNvPicPr>
          <p:nvPr/>
        </p:nvPicPr>
        <p:blipFill>
          <a:blip r:embed="rId2" cstate="print">
            <a:extLst/>
          </a:blip>
          <a:srcRect l="11425" r="11425"/>
          <a:stretch>
            <a:fillRect/>
          </a:stretch>
        </p:blipFill>
        <p:spPr>
          <a:xfrm>
            <a:off x="10629900" y="4531543"/>
            <a:ext cx="10373519" cy="6506568"/>
          </a:xfrm>
          <a:prstGeom prst="rect">
            <a:avLst/>
          </a:prstGeom>
          <a:ln w="12700">
            <a:miter lim="400000"/>
          </a:ln>
        </p:spPr>
      </p:pic>
      <p:sp>
        <p:nvSpPr>
          <p:cNvPr id="718" name="Marketing…"/>
          <p:cNvSpPr>
            <a:spLocks noGrp="1"/>
          </p:cNvSpPr>
          <p:nvPr>
            <p:ph type="title"/>
          </p:nvPr>
        </p:nvSpPr>
        <p:spPr>
          <a:xfrm>
            <a:off x="652236" y="996965"/>
            <a:ext cx="19429910" cy="5099001"/>
          </a:xfrm>
          <a:prstGeom prst="rect">
            <a:avLst/>
          </a:prstGeom>
        </p:spPr>
        <p:txBody>
          <a:bodyPr/>
          <a:lstStyle/>
          <a:p>
            <a:r>
              <a:t>Marketing</a:t>
            </a:r>
          </a:p>
          <a:p>
            <a:r>
              <a:t>plan</a:t>
            </a:r>
          </a:p>
        </p:txBody>
      </p:sp>
      <p:grpSp>
        <p:nvGrpSpPr>
          <p:cNvPr id="745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719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20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1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2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3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4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5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6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7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8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9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30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31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32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33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34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35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36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37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38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39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40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41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42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43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44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" name="sustainability_1_.jpg" descr="sustainability_1_.jpg"/>
          <p:cNvPicPr>
            <a:picLocks noChangeAspect="1"/>
          </p:cNvPicPr>
          <p:nvPr/>
        </p:nvPicPr>
        <p:blipFill>
          <a:blip r:embed="rId2" cstate="print">
            <a:extLst/>
          </a:blip>
          <a:srcRect l="1778" r="1778"/>
          <a:stretch>
            <a:fillRect/>
          </a:stretch>
        </p:blipFill>
        <p:spPr>
          <a:xfrm>
            <a:off x="13588207" y="1921135"/>
            <a:ext cx="10795795" cy="9873728"/>
          </a:xfrm>
          <a:prstGeom prst="rect">
            <a:avLst/>
          </a:prstGeom>
          <a:ln w="12700">
            <a:miter lim="400000"/>
          </a:ln>
        </p:spPr>
      </p:pic>
      <p:sp>
        <p:nvSpPr>
          <p:cNvPr id="748" name="Sustainabilit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Sustainability</a:t>
            </a:r>
          </a:p>
        </p:txBody>
      </p:sp>
      <p:sp>
        <p:nvSpPr>
          <p:cNvPr id="749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sp>
        <p:nvSpPr>
          <p:cNvPr id="750" name="Three main pillars:…"/>
          <p:cNvSpPr>
            <a:spLocks noGrp="1"/>
          </p:cNvSpPr>
          <p:nvPr>
            <p:ph type="body" sz="half" idx="1"/>
          </p:nvPr>
        </p:nvSpPr>
        <p:spPr>
          <a:xfrm>
            <a:off x="1741508" y="4308500"/>
            <a:ext cx="10343213" cy="7980978"/>
          </a:xfrm>
          <a:prstGeom prst="rect">
            <a:avLst/>
          </a:prstGeom>
        </p:spPr>
        <p:txBody>
          <a:bodyPr/>
          <a:lstStyle/>
          <a:p>
            <a:pPr marL="439615" indent="-439615">
              <a:buSzPct val="75000"/>
              <a:buChar char="•"/>
              <a:defRPr sz="3600"/>
            </a:pPr>
            <a:r>
              <a:t>Three main pillars: 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Environment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Economy 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Social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 Aim: 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Preserve environment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Improve environment 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Develop environment</a:t>
            </a:r>
          </a:p>
        </p:txBody>
      </p:sp>
      <p:grpSp>
        <p:nvGrpSpPr>
          <p:cNvPr id="777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751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52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3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4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5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6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7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8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59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0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1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62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63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64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65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66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67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68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69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70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71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72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73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74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75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76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push dir="l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sustainability_1_.jpg" descr="sustainability_1_.jpg"/>
          <p:cNvPicPr>
            <a:picLocks noChangeAspect="1"/>
          </p:cNvPicPr>
          <p:nvPr/>
        </p:nvPicPr>
        <p:blipFill>
          <a:blip r:embed="rId2" cstate="print">
            <a:extLst/>
          </a:blip>
          <a:srcRect l="1778" r="1778"/>
          <a:stretch>
            <a:fillRect/>
          </a:stretch>
        </p:blipFill>
        <p:spPr>
          <a:xfrm>
            <a:off x="13588207" y="1921135"/>
            <a:ext cx="10795795" cy="9873728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Sustainabilit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Sustainability</a:t>
            </a:r>
          </a:p>
        </p:txBody>
      </p:sp>
      <p:sp>
        <p:nvSpPr>
          <p:cNvPr id="781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sp>
        <p:nvSpPr>
          <p:cNvPr id="782" name="Development through sustainable production and consumption patterns…"/>
          <p:cNvSpPr>
            <a:spLocks noGrp="1"/>
          </p:cNvSpPr>
          <p:nvPr>
            <p:ph type="body" sz="half" idx="1"/>
          </p:nvPr>
        </p:nvSpPr>
        <p:spPr>
          <a:xfrm>
            <a:off x="1741508" y="4308500"/>
            <a:ext cx="10343213" cy="7980978"/>
          </a:xfrm>
          <a:prstGeom prst="rect">
            <a:avLst/>
          </a:prstGeom>
        </p:spPr>
        <p:txBody>
          <a:bodyPr/>
          <a:lstStyle/>
          <a:p>
            <a:pPr marL="439615" indent="-439615">
              <a:buSzPct val="75000"/>
              <a:buChar char="•"/>
              <a:defRPr sz="3600"/>
            </a:pPr>
            <a:r>
              <a:t>Development through sustainable production and consumption patterns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Improve equity</a:t>
            </a:r>
          </a:p>
        </p:txBody>
      </p:sp>
      <p:grpSp>
        <p:nvGrpSpPr>
          <p:cNvPr id="809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783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784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5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6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7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8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9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0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1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2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93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94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95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96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97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98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799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00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01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02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03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04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05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06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07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08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keyshot.64.jpg" descr="keyshot.64.jpg"/>
          <p:cNvPicPr>
            <a:picLocks noChangeAspect="1"/>
          </p:cNvPicPr>
          <p:nvPr/>
        </p:nvPicPr>
        <p:blipFill>
          <a:blip r:embed="rId2" cstate="print">
            <a:extLst/>
          </a:blip>
          <a:srcRect l="31302" t="722" r="31302"/>
          <a:stretch>
            <a:fillRect/>
          </a:stretch>
        </p:blipFill>
        <p:spPr>
          <a:xfrm>
            <a:off x="13919671" y="-51991"/>
            <a:ext cx="10597495" cy="13820049"/>
          </a:xfrm>
          <a:prstGeom prst="rect">
            <a:avLst/>
          </a:prstGeom>
          <a:ln w="12700">
            <a:miter lim="400000"/>
          </a:ln>
        </p:spPr>
      </p:pic>
      <p:sp>
        <p:nvSpPr>
          <p:cNvPr id="812" name="Sustainability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Sustainability</a:t>
            </a:r>
          </a:p>
        </p:txBody>
      </p:sp>
      <p:sp>
        <p:nvSpPr>
          <p:cNvPr id="813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  <p:sp>
        <p:nvSpPr>
          <p:cNvPr id="814" name="How:…"/>
          <p:cNvSpPr>
            <a:spLocks noGrp="1"/>
          </p:cNvSpPr>
          <p:nvPr>
            <p:ph type="body" sz="half" idx="1"/>
          </p:nvPr>
        </p:nvSpPr>
        <p:spPr>
          <a:xfrm>
            <a:off x="1741508" y="4308500"/>
            <a:ext cx="10343213" cy="7980978"/>
          </a:xfrm>
          <a:prstGeom prst="rect">
            <a:avLst/>
          </a:prstGeom>
        </p:spPr>
        <p:txBody>
          <a:bodyPr/>
          <a:lstStyle/>
          <a:p>
            <a:pPr marL="439615" indent="-439615">
              <a:buSzPct val="75000"/>
              <a:buChar char="•"/>
              <a:defRPr sz="3600"/>
            </a:pPr>
            <a:r>
              <a:t>How: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Good insulation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Use of material: Polypropylene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Education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Curtain method</a:t>
            </a:r>
          </a:p>
          <a:p>
            <a:pPr marL="1074615" lvl="1" indent="-439615">
              <a:buSzPct val="75000"/>
              <a:buChar char="•"/>
              <a:defRPr sz="3600"/>
            </a:pPr>
            <a:r>
              <a:t>Local providers and suppliers</a:t>
            </a:r>
          </a:p>
        </p:txBody>
      </p:sp>
      <p:grpSp>
        <p:nvGrpSpPr>
          <p:cNvPr id="841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815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16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7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8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19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0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1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2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3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4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5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26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27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28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29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0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1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2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3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34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35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36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37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38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39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40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Ethical &amp; Deontological Concerns"/>
          <p:cNvSpPr>
            <a:spLocks noGrp="1"/>
          </p:cNvSpPr>
          <p:nvPr>
            <p:ph type="title"/>
          </p:nvPr>
        </p:nvSpPr>
        <p:spPr>
          <a:xfrm>
            <a:off x="1758999" y="1758999"/>
            <a:ext cx="9230986" cy="4449068"/>
          </a:xfrm>
          <a:prstGeom prst="rect">
            <a:avLst/>
          </a:prstGeom>
        </p:spPr>
        <p:txBody>
          <a:bodyPr/>
          <a:lstStyle/>
          <a:p>
            <a:r>
              <a:t>Ethical &amp; Deontological Concerns</a:t>
            </a:r>
          </a:p>
        </p:txBody>
      </p:sp>
      <p:sp>
        <p:nvSpPr>
          <p:cNvPr id="844" name="03. environmental ethics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03. environmental ethics</a:t>
            </a:r>
          </a:p>
        </p:txBody>
      </p:sp>
      <p:sp>
        <p:nvSpPr>
          <p:cNvPr id="845" name="04. Liability"/>
          <p:cNvSpPr>
            <a:spLocks noGrp="1"/>
          </p:cNvSpPr>
          <p:nvPr>
            <p:ph type="body" idx="19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04. Liability</a:t>
            </a:r>
          </a:p>
        </p:txBody>
      </p:sp>
      <p:sp>
        <p:nvSpPr>
          <p:cNvPr id="846" name="01. Engineering ethics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01. Engineering ethics</a:t>
            </a:r>
          </a:p>
        </p:txBody>
      </p:sp>
      <p:sp>
        <p:nvSpPr>
          <p:cNvPr id="847" name="02. Sales &amp; marketing ethics"/>
          <p:cNvSpPr>
            <a:spLocks noGrp="1"/>
          </p:cNvSpPr>
          <p:nvPr>
            <p:ph type="body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02. Sales &amp; marketing ethics</a:t>
            </a:r>
          </a:p>
        </p:txBody>
      </p:sp>
      <p:sp>
        <p:nvSpPr>
          <p:cNvPr id="848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  <p:sp>
        <p:nvSpPr>
          <p:cNvPr id="849" name="Vorm"/>
          <p:cNvSpPr/>
          <p:nvPr/>
        </p:nvSpPr>
        <p:spPr>
          <a:xfrm>
            <a:off x="11505986" y="7026487"/>
            <a:ext cx="1372029" cy="1372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50" name="Vorm"/>
          <p:cNvSpPr/>
          <p:nvPr/>
        </p:nvSpPr>
        <p:spPr>
          <a:xfrm>
            <a:off x="8987285" y="10695062"/>
            <a:ext cx="1087265" cy="1494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51" name="Vorm"/>
          <p:cNvSpPr/>
          <p:nvPr/>
        </p:nvSpPr>
        <p:spPr>
          <a:xfrm>
            <a:off x="11332788" y="9445066"/>
            <a:ext cx="1718424" cy="1093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4" y="12227"/>
                </a:moveTo>
                <a:lnTo>
                  <a:pt x="9494" y="12771"/>
                </a:lnTo>
                <a:lnTo>
                  <a:pt x="8171" y="12771"/>
                </a:lnTo>
                <a:cubicBezTo>
                  <a:pt x="8167" y="12799"/>
                  <a:pt x="8165" y="12839"/>
                  <a:pt x="8165" y="12890"/>
                </a:cubicBezTo>
                <a:lnTo>
                  <a:pt x="8165" y="13085"/>
                </a:lnTo>
                <a:cubicBezTo>
                  <a:pt x="8165" y="13232"/>
                  <a:pt x="8167" y="13320"/>
                  <a:pt x="8171" y="13348"/>
                </a:cubicBezTo>
                <a:lnTo>
                  <a:pt x="9418" y="13348"/>
                </a:lnTo>
                <a:lnTo>
                  <a:pt x="9283" y="13883"/>
                </a:lnTo>
                <a:lnTo>
                  <a:pt x="8198" y="13883"/>
                </a:lnTo>
                <a:cubicBezTo>
                  <a:pt x="8241" y="14342"/>
                  <a:pt x="8333" y="14701"/>
                  <a:pt x="8473" y="14961"/>
                </a:cubicBezTo>
                <a:cubicBezTo>
                  <a:pt x="8635" y="15284"/>
                  <a:pt x="8855" y="15445"/>
                  <a:pt x="9132" y="15445"/>
                </a:cubicBezTo>
                <a:cubicBezTo>
                  <a:pt x="9312" y="15445"/>
                  <a:pt x="9461" y="15401"/>
                  <a:pt x="9580" y="15310"/>
                </a:cubicBezTo>
                <a:cubicBezTo>
                  <a:pt x="9688" y="15225"/>
                  <a:pt x="9810" y="15084"/>
                  <a:pt x="9947" y="14885"/>
                </a:cubicBezTo>
                <a:lnTo>
                  <a:pt x="9947" y="15828"/>
                </a:lnTo>
                <a:cubicBezTo>
                  <a:pt x="9702" y="16076"/>
                  <a:pt x="9430" y="16202"/>
                  <a:pt x="9132" y="16202"/>
                </a:cubicBezTo>
                <a:cubicBezTo>
                  <a:pt x="8649" y="16202"/>
                  <a:pt x="8273" y="15970"/>
                  <a:pt x="8003" y="15505"/>
                </a:cubicBezTo>
                <a:cubicBezTo>
                  <a:pt x="7769" y="15104"/>
                  <a:pt x="7623" y="14562"/>
                  <a:pt x="7566" y="13883"/>
                </a:cubicBezTo>
                <a:lnTo>
                  <a:pt x="7150" y="13883"/>
                </a:lnTo>
                <a:lnTo>
                  <a:pt x="7296" y="13348"/>
                </a:lnTo>
                <a:lnTo>
                  <a:pt x="7539" y="13348"/>
                </a:lnTo>
                <a:cubicBezTo>
                  <a:pt x="7536" y="13309"/>
                  <a:pt x="7532" y="13267"/>
                  <a:pt x="7530" y="13221"/>
                </a:cubicBezTo>
                <a:cubicBezTo>
                  <a:pt x="7529" y="13175"/>
                  <a:pt x="7528" y="13127"/>
                  <a:pt x="7528" y="13077"/>
                </a:cubicBezTo>
                <a:cubicBezTo>
                  <a:pt x="7528" y="13037"/>
                  <a:pt x="7529" y="12991"/>
                  <a:pt x="7530" y="12941"/>
                </a:cubicBezTo>
                <a:cubicBezTo>
                  <a:pt x="7532" y="12890"/>
                  <a:pt x="7536" y="12833"/>
                  <a:pt x="7539" y="12771"/>
                </a:cubicBezTo>
                <a:lnTo>
                  <a:pt x="7150" y="12771"/>
                </a:lnTo>
                <a:lnTo>
                  <a:pt x="7291" y="12227"/>
                </a:lnTo>
                <a:lnTo>
                  <a:pt x="7577" y="12227"/>
                </a:lnTo>
                <a:cubicBezTo>
                  <a:pt x="7667" y="11576"/>
                  <a:pt x="7831" y="11061"/>
                  <a:pt x="8068" y="10682"/>
                </a:cubicBezTo>
                <a:cubicBezTo>
                  <a:pt x="8345" y="10247"/>
                  <a:pt x="8700" y="10028"/>
                  <a:pt x="9132" y="10028"/>
                </a:cubicBezTo>
                <a:cubicBezTo>
                  <a:pt x="9445" y="10028"/>
                  <a:pt x="9766" y="10203"/>
                  <a:pt x="10093" y="10554"/>
                </a:cubicBezTo>
                <a:lnTo>
                  <a:pt x="9845" y="11327"/>
                </a:lnTo>
                <a:cubicBezTo>
                  <a:pt x="9614" y="10965"/>
                  <a:pt x="9362" y="10783"/>
                  <a:pt x="9089" y="10783"/>
                </a:cubicBezTo>
                <a:cubicBezTo>
                  <a:pt x="8847" y="10783"/>
                  <a:pt x="8646" y="10934"/>
                  <a:pt x="8484" y="11234"/>
                </a:cubicBezTo>
                <a:cubicBezTo>
                  <a:pt x="8347" y="11500"/>
                  <a:pt x="8255" y="11831"/>
                  <a:pt x="8209" y="12227"/>
                </a:cubicBezTo>
                <a:cubicBezTo>
                  <a:pt x="8209" y="12227"/>
                  <a:pt x="9634" y="12227"/>
                  <a:pt x="9634" y="12227"/>
                </a:cubicBezTo>
                <a:close/>
                <a:moveTo>
                  <a:pt x="8836" y="7714"/>
                </a:moveTo>
                <a:cubicBezTo>
                  <a:pt x="6938" y="7714"/>
                  <a:pt x="5400" y="10133"/>
                  <a:pt x="5400" y="13114"/>
                </a:cubicBezTo>
                <a:cubicBezTo>
                  <a:pt x="5400" y="16097"/>
                  <a:pt x="6938" y="18514"/>
                  <a:pt x="8836" y="18514"/>
                </a:cubicBezTo>
                <a:cubicBezTo>
                  <a:pt x="10734" y="18514"/>
                  <a:pt x="12273" y="16097"/>
                  <a:pt x="12273" y="13114"/>
                </a:cubicBezTo>
                <a:cubicBezTo>
                  <a:pt x="12273" y="10133"/>
                  <a:pt x="10734" y="7714"/>
                  <a:pt x="8836" y="7714"/>
                </a:cubicBezTo>
                <a:moveTo>
                  <a:pt x="4418" y="7714"/>
                </a:moveTo>
                <a:cubicBezTo>
                  <a:pt x="4147" y="7714"/>
                  <a:pt x="3927" y="8060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89" y="9257"/>
                  <a:pt x="4909" y="8912"/>
                  <a:pt x="4909" y="8486"/>
                </a:cubicBezTo>
                <a:cubicBezTo>
                  <a:pt x="4909" y="8060"/>
                  <a:pt x="4689" y="7714"/>
                  <a:pt x="4418" y="7714"/>
                </a:cubicBezTo>
                <a:moveTo>
                  <a:pt x="16200" y="7714"/>
                </a:moveTo>
                <a:cubicBezTo>
                  <a:pt x="15929" y="7714"/>
                  <a:pt x="15709" y="7369"/>
                  <a:pt x="15709" y="6943"/>
                </a:cubicBezTo>
                <a:cubicBezTo>
                  <a:pt x="15709" y="6517"/>
                  <a:pt x="15929" y="6171"/>
                  <a:pt x="16200" y="6171"/>
                </a:cubicBezTo>
                <a:cubicBezTo>
                  <a:pt x="16471" y="6171"/>
                  <a:pt x="16691" y="6517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8"/>
                  <a:pt x="16373" y="16971"/>
                  <a:pt x="16200" y="16971"/>
                </a:cubicBezTo>
                <a:cubicBezTo>
                  <a:pt x="15386" y="16971"/>
                  <a:pt x="14727" y="18008"/>
                  <a:pt x="14727" y="19286"/>
                </a:cubicBezTo>
                <a:cubicBezTo>
                  <a:pt x="14727" y="19558"/>
                  <a:pt x="14763" y="19815"/>
                  <a:pt x="14818" y="20057"/>
                </a:cubicBezTo>
                <a:lnTo>
                  <a:pt x="2855" y="20057"/>
                </a:lnTo>
                <a:cubicBezTo>
                  <a:pt x="2910" y="19815"/>
                  <a:pt x="2945" y="19558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299" y="16971"/>
                  <a:pt x="1136" y="17028"/>
                  <a:pt x="982" y="17113"/>
                </a:cubicBezTo>
                <a:lnTo>
                  <a:pt x="982" y="9116"/>
                </a:lnTo>
                <a:cubicBezTo>
                  <a:pt x="1136" y="9202"/>
                  <a:pt x="1299" y="9257"/>
                  <a:pt x="1473" y="9257"/>
                </a:cubicBezTo>
                <a:cubicBezTo>
                  <a:pt x="2286" y="9257"/>
                  <a:pt x="2945" y="8222"/>
                  <a:pt x="2945" y="6943"/>
                </a:cubicBezTo>
                <a:cubicBezTo>
                  <a:pt x="2945" y="6671"/>
                  <a:pt x="2910" y="6414"/>
                  <a:pt x="2855" y="6171"/>
                </a:cubicBezTo>
                <a:lnTo>
                  <a:pt x="14818" y="6171"/>
                </a:lnTo>
                <a:cubicBezTo>
                  <a:pt x="14763" y="6414"/>
                  <a:pt x="14727" y="6671"/>
                  <a:pt x="14727" y="6943"/>
                </a:cubicBezTo>
                <a:cubicBezTo>
                  <a:pt x="14727" y="8222"/>
                  <a:pt x="15386" y="9257"/>
                  <a:pt x="16200" y="9257"/>
                </a:cubicBezTo>
                <a:cubicBezTo>
                  <a:pt x="16373" y="9257"/>
                  <a:pt x="16537" y="9202"/>
                  <a:pt x="16691" y="9116"/>
                </a:cubicBezTo>
                <a:cubicBezTo>
                  <a:pt x="16691" y="9116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9" y="20057"/>
                  <a:pt x="15709" y="19712"/>
                  <a:pt x="15709" y="19286"/>
                </a:cubicBezTo>
                <a:cubicBezTo>
                  <a:pt x="15709" y="18860"/>
                  <a:pt x="15929" y="18514"/>
                  <a:pt x="16200" y="18514"/>
                </a:cubicBezTo>
                <a:cubicBezTo>
                  <a:pt x="16471" y="18514"/>
                  <a:pt x="16691" y="18860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2" y="20057"/>
                  <a:pt x="982" y="19712"/>
                  <a:pt x="982" y="19286"/>
                </a:cubicBezTo>
                <a:cubicBezTo>
                  <a:pt x="982" y="18860"/>
                  <a:pt x="1202" y="18514"/>
                  <a:pt x="1473" y="18514"/>
                </a:cubicBezTo>
                <a:cubicBezTo>
                  <a:pt x="1744" y="18514"/>
                  <a:pt x="1964" y="18860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7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2" y="7714"/>
                  <a:pt x="982" y="7369"/>
                  <a:pt x="982" y="6943"/>
                </a:cubicBezTo>
                <a:cubicBezTo>
                  <a:pt x="982" y="6517"/>
                  <a:pt x="1202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40" y="4629"/>
                  <a:pt x="0" y="5319"/>
                  <a:pt x="0" y="6171"/>
                </a:cubicBezTo>
                <a:lnTo>
                  <a:pt x="0" y="20057"/>
                </a:lnTo>
                <a:cubicBezTo>
                  <a:pt x="0" y="20909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09"/>
                  <a:pt x="17673" y="20057"/>
                </a:cubicBezTo>
                <a:lnTo>
                  <a:pt x="17673" y="6171"/>
                </a:lnTo>
                <a:cubicBezTo>
                  <a:pt x="17673" y="5319"/>
                  <a:pt x="17233" y="4629"/>
                  <a:pt x="16691" y="4629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1"/>
                  <a:pt x="3927" y="1543"/>
                </a:cubicBezTo>
                <a:lnTo>
                  <a:pt x="3927" y="2314"/>
                </a:lnTo>
                <a:cubicBezTo>
                  <a:pt x="3927" y="2741"/>
                  <a:pt x="4147" y="3086"/>
                  <a:pt x="4418" y="3086"/>
                </a:cubicBezTo>
                <a:cubicBezTo>
                  <a:pt x="4689" y="3086"/>
                  <a:pt x="4909" y="2741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5" y="15429"/>
                  <a:pt x="18655" y="15775"/>
                  <a:pt x="18655" y="16200"/>
                </a:cubicBezTo>
                <a:cubicBezTo>
                  <a:pt x="18655" y="16626"/>
                  <a:pt x="18875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1"/>
                  <a:pt x="21600" y="15429"/>
                </a:cubicBezTo>
                <a:lnTo>
                  <a:pt x="21600" y="1543"/>
                </a:lnTo>
                <a:cubicBezTo>
                  <a:pt x="21600" y="691"/>
                  <a:pt x="21160" y="0"/>
                  <a:pt x="20618" y="0"/>
                </a:cubicBezTo>
                <a:moveTo>
                  <a:pt x="13255" y="16971"/>
                </a:moveTo>
                <a:cubicBezTo>
                  <a:pt x="12984" y="16971"/>
                  <a:pt x="12764" y="17317"/>
                  <a:pt x="12764" y="17743"/>
                </a:cubicBezTo>
                <a:cubicBezTo>
                  <a:pt x="12764" y="18169"/>
                  <a:pt x="12984" y="18514"/>
                  <a:pt x="13255" y="18514"/>
                </a:cubicBezTo>
                <a:cubicBezTo>
                  <a:pt x="13525" y="18514"/>
                  <a:pt x="13745" y="18169"/>
                  <a:pt x="13745" y="17743"/>
                </a:cubicBezTo>
                <a:cubicBezTo>
                  <a:pt x="13745" y="17317"/>
                  <a:pt x="13525" y="16971"/>
                  <a:pt x="13255" y="16971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852" name="Vorm"/>
          <p:cNvSpPr/>
          <p:nvPr/>
        </p:nvSpPr>
        <p:spPr>
          <a:xfrm>
            <a:off x="14306311" y="10895786"/>
            <a:ext cx="1093542" cy="10935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2764"/>
                </a:moveTo>
                <a:cubicBezTo>
                  <a:pt x="11510" y="12764"/>
                  <a:pt x="11291" y="12984"/>
                  <a:pt x="11291" y="13255"/>
                </a:cubicBezTo>
                <a:cubicBezTo>
                  <a:pt x="11291" y="13526"/>
                  <a:pt x="11510" y="13745"/>
                  <a:pt x="11782" y="13745"/>
                </a:cubicBezTo>
                <a:cubicBezTo>
                  <a:pt x="12053" y="13745"/>
                  <a:pt x="12273" y="13526"/>
                  <a:pt x="12273" y="13255"/>
                </a:cubicBezTo>
                <a:cubicBezTo>
                  <a:pt x="12273" y="12984"/>
                  <a:pt x="12053" y="12764"/>
                  <a:pt x="11782" y="12764"/>
                </a:cubicBezTo>
                <a:moveTo>
                  <a:pt x="14727" y="10800"/>
                </a:moveTo>
                <a:cubicBezTo>
                  <a:pt x="14999" y="10800"/>
                  <a:pt x="15218" y="10580"/>
                  <a:pt x="15218" y="10309"/>
                </a:cubicBezTo>
                <a:cubicBezTo>
                  <a:pt x="15218" y="10038"/>
                  <a:pt x="14999" y="9818"/>
                  <a:pt x="14727" y="9818"/>
                </a:cubicBezTo>
                <a:cubicBezTo>
                  <a:pt x="14456" y="9818"/>
                  <a:pt x="14236" y="10038"/>
                  <a:pt x="14236" y="10309"/>
                </a:cubicBezTo>
                <a:cubicBezTo>
                  <a:pt x="14236" y="10580"/>
                  <a:pt x="14456" y="10800"/>
                  <a:pt x="14727" y="10800"/>
                </a:cubicBezTo>
                <a:moveTo>
                  <a:pt x="19913" y="7150"/>
                </a:moveTo>
                <a:lnTo>
                  <a:pt x="19959" y="7195"/>
                </a:lnTo>
                <a:lnTo>
                  <a:pt x="19468" y="7686"/>
                </a:lnTo>
                <a:lnTo>
                  <a:pt x="19468" y="7687"/>
                </a:lnTo>
                <a:lnTo>
                  <a:pt x="17606" y="9549"/>
                </a:lnTo>
                <a:lnTo>
                  <a:pt x="12052" y="3994"/>
                </a:lnTo>
                <a:lnTo>
                  <a:pt x="13913" y="2132"/>
                </a:lnTo>
                <a:cubicBezTo>
                  <a:pt x="13914" y="2132"/>
                  <a:pt x="13914" y="2132"/>
                  <a:pt x="13914" y="2132"/>
                </a:cubicBezTo>
                <a:lnTo>
                  <a:pt x="14405" y="1641"/>
                </a:lnTo>
                <a:lnTo>
                  <a:pt x="14450" y="1687"/>
                </a:lnTo>
                <a:cubicBezTo>
                  <a:pt x="15086" y="1244"/>
                  <a:pt x="15857" y="982"/>
                  <a:pt x="16691" y="982"/>
                </a:cubicBezTo>
                <a:cubicBezTo>
                  <a:pt x="18860" y="982"/>
                  <a:pt x="20618" y="2740"/>
                  <a:pt x="20618" y="4909"/>
                </a:cubicBezTo>
                <a:cubicBezTo>
                  <a:pt x="20618" y="5743"/>
                  <a:pt x="20356" y="6514"/>
                  <a:pt x="19913" y="7150"/>
                </a:cubicBezTo>
                <a:moveTo>
                  <a:pt x="10242" y="16912"/>
                </a:moveTo>
                <a:lnTo>
                  <a:pt x="4689" y="11358"/>
                </a:lnTo>
                <a:lnTo>
                  <a:pt x="11358" y="4689"/>
                </a:lnTo>
                <a:lnTo>
                  <a:pt x="16911" y="10243"/>
                </a:lnTo>
                <a:cubicBezTo>
                  <a:pt x="16911" y="10243"/>
                  <a:pt x="10242" y="16912"/>
                  <a:pt x="10242" y="16912"/>
                </a:cubicBezTo>
                <a:close/>
                <a:moveTo>
                  <a:pt x="7686" y="19468"/>
                </a:moveTo>
                <a:cubicBezTo>
                  <a:pt x="6975" y="20179"/>
                  <a:pt x="5994" y="20618"/>
                  <a:pt x="4909" y="20618"/>
                </a:cubicBezTo>
                <a:cubicBezTo>
                  <a:pt x="2740" y="20618"/>
                  <a:pt x="982" y="18860"/>
                  <a:pt x="982" y="16691"/>
                </a:cubicBezTo>
                <a:cubicBezTo>
                  <a:pt x="982" y="15606"/>
                  <a:pt x="1421" y="14625"/>
                  <a:pt x="2132" y="13914"/>
                </a:cubicBezTo>
                <a:lnTo>
                  <a:pt x="3994" y="12052"/>
                </a:lnTo>
                <a:lnTo>
                  <a:pt x="9548" y="17606"/>
                </a:lnTo>
                <a:cubicBezTo>
                  <a:pt x="9548" y="17606"/>
                  <a:pt x="7686" y="19468"/>
                  <a:pt x="7686" y="19468"/>
                </a:cubicBezTo>
                <a:close/>
                <a:moveTo>
                  <a:pt x="21600" y="4909"/>
                </a:moveTo>
                <a:cubicBezTo>
                  <a:pt x="21600" y="2198"/>
                  <a:pt x="19402" y="0"/>
                  <a:pt x="16691" y="0"/>
                </a:cubicBezTo>
                <a:cubicBezTo>
                  <a:pt x="15586" y="0"/>
                  <a:pt x="14570" y="370"/>
                  <a:pt x="13749" y="986"/>
                </a:cubicBezTo>
                <a:lnTo>
                  <a:pt x="13710" y="947"/>
                </a:lnTo>
                <a:lnTo>
                  <a:pt x="13221" y="1437"/>
                </a:lnTo>
                <a:cubicBezTo>
                  <a:pt x="13220" y="1438"/>
                  <a:pt x="13220" y="1438"/>
                  <a:pt x="13219" y="1439"/>
                </a:cubicBezTo>
                <a:lnTo>
                  <a:pt x="1438" y="13220"/>
                </a:lnTo>
                <a:cubicBezTo>
                  <a:pt x="549" y="14108"/>
                  <a:pt x="0" y="15336"/>
                  <a:pt x="0" y="16691"/>
                </a:cubicBezTo>
                <a:cubicBezTo>
                  <a:pt x="0" y="19402"/>
                  <a:pt x="2198" y="21600"/>
                  <a:pt x="4909" y="21600"/>
                </a:cubicBezTo>
                <a:cubicBezTo>
                  <a:pt x="6265" y="21600"/>
                  <a:pt x="7492" y="21051"/>
                  <a:pt x="8380" y="20162"/>
                </a:cubicBezTo>
                <a:lnTo>
                  <a:pt x="20162" y="8381"/>
                </a:lnTo>
                <a:lnTo>
                  <a:pt x="20163" y="8380"/>
                </a:lnTo>
                <a:lnTo>
                  <a:pt x="20653" y="7890"/>
                </a:lnTo>
                <a:lnTo>
                  <a:pt x="20614" y="7851"/>
                </a:lnTo>
                <a:cubicBezTo>
                  <a:pt x="21230" y="7030"/>
                  <a:pt x="21600" y="6015"/>
                  <a:pt x="21600" y="4909"/>
                </a:cubicBezTo>
                <a:moveTo>
                  <a:pt x="10800" y="6873"/>
                </a:moveTo>
                <a:cubicBezTo>
                  <a:pt x="10800" y="7144"/>
                  <a:pt x="11020" y="7364"/>
                  <a:pt x="11291" y="7364"/>
                </a:cubicBezTo>
                <a:cubicBezTo>
                  <a:pt x="11562" y="7364"/>
                  <a:pt x="11782" y="7144"/>
                  <a:pt x="11782" y="6873"/>
                </a:cubicBezTo>
                <a:cubicBezTo>
                  <a:pt x="11782" y="6602"/>
                  <a:pt x="11562" y="6382"/>
                  <a:pt x="11291" y="6382"/>
                </a:cubicBezTo>
                <a:cubicBezTo>
                  <a:pt x="11020" y="6382"/>
                  <a:pt x="10800" y="6602"/>
                  <a:pt x="10800" y="6873"/>
                </a:cubicBezTo>
                <a:moveTo>
                  <a:pt x="13255" y="12273"/>
                </a:moveTo>
                <a:cubicBezTo>
                  <a:pt x="13526" y="12273"/>
                  <a:pt x="13745" y="12053"/>
                  <a:pt x="13745" y="11782"/>
                </a:cubicBezTo>
                <a:cubicBezTo>
                  <a:pt x="13745" y="11511"/>
                  <a:pt x="13526" y="11291"/>
                  <a:pt x="13255" y="11291"/>
                </a:cubicBezTo>
                <a:cubicBezTo>
                  <a:pt x="12983" y="11291"/>
                  <a:pt x="12764" y="11511"/>
                  <a:pt x="12764" y="11782"/>
                </a:cubicBezTo>
                <a:cubicBezTo>
                  <a:pt x="12764" y="12053"/>
                  <a:pt x="12983" y="12273"/>
                  <a:pt x="13255" y="12273"/>
                </a:cubicBezTo>
                <a:moveTo>
                  <a:pt x="12273" y="9818"/>
                </a:moveTo>
                <a:cubicBezTo>
                  <a:pt x="12544" y="9818"/>
                  <a:pt x="12764" y="9599"/>
                  <a:pt x="12764" y="9327"/>
                </a:cubicBezTo>
                <a:cubicBezTo>
                  <a:pt x="12764" y="9056"/>
                  <a:pt x="12544" y="8836"/>
                  <a:pt x="12273" y="8836"/>
                </a:cubicBezTo>
                <a:cubicBezTo>
                  <a:pt x="12001" y="8836"/>
                  <a:pt x="11782" y="9056"/>
                  <a:pt x="11782" y="9327"/>
                </a:cubicBezTo>
                <a:cubicBezTo>
                  <a:pt x="11782" y="9599"/>
                  <a:pt x="12001" y="9818"/>
                  <a:pt x="12273" y="9818"/>
                </a:cubicBezTo>
                <a:moveTo>
                  <a:pt x="10800" y="10309"/>
                </a:moveTo>
                <a:cubicBezTo>
                  <a:pt x="10529" y="10309"/>
                  <a:pt x="10309" y="10529"/>
                  <a:pt x="10309" y="10800"/>
                </a:cubicBezTo>
                <a:cubicBezTo>
                  <a:pt x="10309" y="11071"/>
                  <a:pt x="10529" y="11291"/>
                  <a:pt x="10800" y="11291"/>
                </a:cubicBezTo>
                <a:cubicBezTo>
                  <a:pt x="11071" y="11291"/>
                  <a:pt x="11291" y="11071"/>
                  <a:pt x="11291" y="10800"/>
                </a:cubicBezTo>
                <a:cubicBezTo>
                  <a:pt x="11291" y="10529"/>
                  <a:pt x="11071" y="10309"/>
                  <a:pt x="10800" y="10309"/>
                </a:cubicBezTo>
                <a:moveTo>
                  <a:pt x="10309" y="14236"/>
                </a:moveTo>
                <a:cubicBezTo>
                  <a:pt x="10038" y="14236"/>
                  <a:pt x="9818" y="14456"/>
                  <a:pt x="9818" y="14727"/>
                </a:cubicBezTo>
                <a:cubicBezTo>
                  <a:pt x="9818" y="14999"/>
                  <a:pt x="10038" y="15218"/>
                  <a:pt x="10309" y="15218"/>
                </a:cubicBezTo>
                <a:cubicBezTo>
                  <a:pt x="10580" y="15218"/>
                  <a:pt x="10800" y="14999"/>
                  <a:pt x="10800" y="14727"/>
                </a:cubicBezTo>
                <a:cubicBezTo>
                  <a:pt x="10800" y="14456"/>
                  <a:pt x="10580" y="14236"/>
                  <a:pt x="10309" y="14236"/>
                </a:cubicBezTo>
                <a:moveTo>
                  <a:pt x="9818" y="8836"/>
                </a:moveTo>
                <a:cubicBezTo>
                  <a:pt x="10090" y="8836"/>
                  <a:pt x="10309" y="8617"/>
                  <a:pt x="10309" y="8345"/>
                </a:cubicBezTo>
                <a:cubicBezTo>
                  <a:pt x="10309" y="8075"/>
                  <a:pt x="10090" y="7855"/>
                  <a:pt x="9818" y="7855"/>
                </a:cubicBezTo>
                <a:cubicBezTo>
                  <a:pt x="9547" y="7855"/>
                  <a:pt x="9327" y="8075"/>
                  <a:pt x="9327" y="8345"/>
                </a:cubicBezTo>
                <a:cubicBezTo>
                  <a:pt x="9327" y="8617"/>
                  <a:pt x="9547" y="8836"/>
                  <a:pt x="9818" y="8836"/>
                </a:cubicBezTo>
                <a:moveTo>
                  <a:pt x="6873" y="10800"/>
                </a:moveTo>
                <a:cubicBezTo>
                  <a:pt x="6601" y="10800"/>
                  <a:pt x="6382" y="11020"/>
                  <a:pt x="6382" y="11291"/>
                </a:cubicBezTo>
                <a:cubicBezTo>
                  <a:pt x="6382" y="11562"/>
                  <a:pt x="6601" y="11782"/>
                  <a:pt x="6873" y="11782"/>
                </a:cubicBezTo>
                <a:cubicBezTo>
                  <a:pt x="7144" y="11782"/>
                  <a:pt x="7364" y="11562"/>
                  <a:pt x="7364" y="11291"/>
                </a:cubicBezTo>
                <a:cubicBezTo>
                  <a:pt x="7364" y="11020"/>
                  <a:pt x="7144" y="10800"/>
                  <a:pt x="6873" y="10800"/>
                </a:cubicBezTo>
                <a:moveTo>
                  <a:pt x="8345" y="9327"/>
                </a:moveTo>
                <a:cubicBezTo>
                  <a:pt x="8074" y="9327"/>
                  <a:pt x="7855" y="9547"/>
                  <a:pt x="7855" y="9818"/>
                </a:cubicBezTo>
                <a:cubicBezTo>
                  <a:pt x="7855" y="10090"/>
                  <a:pt x="8074" y="10309"/>
                  <a:pt x="8345" y="10309"/>
                </a:cubicBezTo>
                <a:cubicBezTo>
                  <a:pt x="8617" y="10309"/>
                  <a:pt x="8836" y="10090"/>
                  <a:pt x="8836" y="9818"/>
                </a:cubicBezTo>
                <a:cubicBezTo>
                  <a:pt x="8836" y="9547"/>
                  <a:pt x="8617" y="9327"/>
                  <a:pt x="8345" y="9327"/>
                </a:cubicBezTo>
                <a:moveTo>
                  <a:pt x="9327" y="11782"/>
                </a:moveTo>
                <a:cubicBezTo>
                  <a:pt x="9056" y="11782"/>
                  <a:pt x="8836" y="12001"/>
                  <a:pt x="8836" y="12273"/>
                </a:cubicBezTo>
                <a:cubicBezTo>
                  <a:pt x="8836" y="12544"/>
                  <a:pt x="9056" y="12764"/>
                  <a:pt x="9327" y="12764"/>
                </a:cubicBezTo>
                <a:cubicBezTo>
                  <a:pt x="9599" y="12764"/>
                  <a:pt x="9818" y="12544"/>
                  <a:pt x="9818" y="12273"/>
                </a:cubicBezTo>
                <a:cubicBezTo>
                  <a:pt x="9818" y="12001"/>
                  <a:pt x="9599" y="11782"/>
                  <a:pt x="9327" y="11782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871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853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4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5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6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7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8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59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0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1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62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63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64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65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66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67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68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69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70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2000">
        <p14:warp dir="in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Rechthoek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874" name="keyshot.66.jpg" descr="keyshot.66.jpg"/>
          <p:cNvPicPr>
            <a:picLocks noChangeAspect="1"/>
          </p:cNvPicPr>
          <p:nvPr/>
        </p:nvPicPr>
        <p:blipFill>
          <a:blip r:embed="rId2" cstate="print">
            <a:extLst/>
          </a:blip>
          <a:srcRect l="640" t="612" r="640" b="11153"/>
          <a:stretch>
            <a:fillRect/>
          </a:stretch>
        </p:blipFill>
        <p:spPr>
          <a:xfrm>
            <a:off x="-2484" y="-25399"/>
            <a:ext cx="24386483" cy="10706610"/>
          </a:xfrm>
          <a:prstGeom prst="rect">
            <a:avLst/>
          </a:prstGeom>
          <a:ln w="12700">
            <a:miter lim="400000"/>
          </a:ln>
        </p:spPr>
      </p:pic>
      <p:sp>
        <p:nvSpPr>
          <p:cNvPr id="875" name="Product development"/>
          <p:cNvSpPr>
            <a:spLocks noGrp="1"/>
          </p:cNvSpPr>
          <p:nvPr>
            <p:ph type="title"/>
          </p:nvPr>
        </p:nvSpPr>
        <p:spPr>
          <a:xfrm>
            <a:off x="690163" y="9090910"/>
            <a:ext cx="9140793" cy="5971597"/>
          </a:xfrm>
          <a:prstGeom prst="rect">
            <a:avLst/>
          </a:prstGeom>
        </p:spPr>
        <p:txBody>
          <a:bodyPr/>
          <a:lstStyle/>
          <a:p>
            <a:r>
              <a:t>Product development</a:t>
            </a:r>
          </a:p>
        </p:txBody>
      </p:sp>
      <p:sp>
        <p:nvSpPr>
          <p:cNvPr id="876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  <p:grpSp>
        <p:nvGrpSpPr>
          <p:cNvPr id="903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877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78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79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0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1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2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3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4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5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6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87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88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89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90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91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92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93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94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95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896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97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98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899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00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01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02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3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Dianummer"/>
          <p:cNvSpPr>
            <a:spLocks noGrp="1"/>
          </p:cNvSpPr>
          <p:nvPr>
            <p:ph type="sldNum" sz="quarter" idx="2"/>
          </p:nvPr>
        </p:nvSpPr>
        <p:spPr>
          <a:xfrm>
            <a:off x="1077990" y="12214638"/>
            <a:ext cx="396749" cy="711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311" name="team"/>
          <p:cNvSpPr/>
          <p:nvPr/>
        </p:nvSpPr>
        <p:spPr>
          <a:xfrm>
            <a:off x="4477678" y="4151344"/>
            <a:ext cx="3330624" cy="95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team</a:t>
            </a:r>
          </a:p>
        </p:txBody>
      </p:sp>
      <p:sp>
        <p:nvSpPr>
          <p:cNvPr id="312" name="problem"/>
          <p:cNvSpPr/>
          <p:nvPr/>
        </p:nvSpPr>
        <p:spPr>
          <a:xfrm>
            <a:off x="4477678" y="7321310"/>
            <a:ext cx="3330623" cy="95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problem</a:t>
            </a:r>
          </a:p>
        </p:txBody>
      </p:sp>
      <p:sp>
        <p:nvSpPr>
          <p:cNvPr id="313" name="State of the art"/>
          <p:cNvSpPr/>
          <p:nvPr/>
        </p:nvSpPr>
        <p:spPr>
          <a:xfrm>
            <a:off x="4482768" y="10530196"/>
            <a:ext cx="3741727" cy="95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State of the art</a:t>
            </a:r>
          </a:p>
        </p:txBody>
      </p:sp>
      <p:sp>
        <p:nvSpPr>
          <p:cNvPr id="314" name="Project management"/>
          <p:cNvSpPr/>
          <p:nvPr/>
        </p:nvSpPr>
        <p:spPr>
          <a:xfrm>
            <a:off x="12329276" y="3722128"/>
            <a:ext cx="3425348" cy="173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Project management</a:t>
            </a:r>
          </a:p>
        </p:txBody>
      </p:sp>
      <p:sp>
        <p:nvSpPr>
          <p:cNvPr id="315" name="Marketingplan"/>
          <p:cNvSpPr/>
          <p:nvPr/>
        </p:nvSpPr>
        <p:spPr>
          <a:xfrm>
            <a:off x="12363938" y="7317138"/>
            <a:ext cx="3330623" cy="95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Marketingplan</a:t>
            </a:r>
          </a:p>
        </p:txBody>
      </p:sp>
      <p:sp>
        <p:nvSpPr>
          <p:cNvPr id="316" name="Sustainability"/>
          <p:cNvSpPr/>
          <p:nvPr/>
        </p:nvSpPr>
        <p:spPr>
          <a:xfrm>
            <a:off x="12369027" y="10526024"/>
            <a:ext cx="3741728" cy="95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Sustainability</a:t>
            </a:r>
          </a:p>
        </p:txBody>
      </p:sp>
      <p:sp>
        <p:nvSpPr>
          <p:cNvPr id="317" name="Ethics"/>
          <p:cNvSpPr/>
          <p:nvPr/>
        </p:nvSpPr>
        <p:spPr>
          <a:xfrm>
            <a:off x="20250198" y="4139529"/>
            <a:ext cx="3330624" cy="95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Ethics</a:t>
            </a:r>
          </a:p>
        </p:txBody>
      </p:sp>
      <p:sp>
        <p:nvSpPr>
          <p:cNvPr id="318" name="Design"/>
          <p:cNvSpPr/>
          <p:nvPr/>
        </p:nvSpPr>
        <p:spPr>
          <a:xfrm>
            <a:off x="20250198" y="7309494"/>
            <a:ext cx="3330623" cy="954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Design</a:t>
            </a:r>
          </a:p>
        </p:txBody>
      </p:sp>
      <p:sp>
        <p:nvSpPr>
          <p:cNvPr id="319" name="Conclusion"/>
          <p:cNvSpPr/>
          <p:nvPr/>
        </p:nvSpPr>
        <p:spPr>
          <a:xfrm>
            <a:off x="20255287" y="10518380"/>
            <a:ext cx="3741727" cy="95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Conclusion</a:t>
            </a:r>
          </a:p>
        </p:txBody>
      </p:sp>
      <p:sp>
        <p:nvSpPr>
          <p:cNvPr id="320" name="Vorm"/>
          <p:cNvSpPr/>
          <p:nvPr/>
        </p:nvSpPr>
        <p:spPr>
          <a:xfrm>
            <a:off x="2137232" y="7203685"/>
            <a:ext cx="1166468" cy="116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1" name="Vorm"/>
          <p:cNvSpPr/>
          <p:nvPr/>
        </p:nvSpPr>
        <p:spPr>
          <a:xfrm>
            <a:off x="2221345" y="4181431"/>
            <a:ext cx="998243" cy="816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2" name="Vorm"/>
          <p:cNvSpPr/>
          <p:nvPr/>
        </p:nvSpPr>
        <p:spPr>
          <a:xfrm>
            <a:off x="2137232" y="10420215"/>
            <a:ext cx="1166468" cy="1166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3" name="Vorm"/>
          <p:cNvSpPr/>
          <p:nvPr/>
        </p:nvSpPr>
        <p:spPr>
          <a:xfrm>
            <a:off x="10122566" y="4220352"/>
            <a:ext cx="998352" cy="816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3600"/>
                </a:moveTo>
                <a:cubicBezTo>
                  <a:pt x="1422" y="3600"/>
                  <a:pt x="982" y="3063"/>
                  <a:pt x="982" y="2400"/>
                </a:cubicBezTo>
                <a:cubicBezTo>
                  <a:pt x="982" y="1738"/>
                  <a:pt x="1422" y="1200"/>
                  <a:pt x="1964" y="1200"/>
                </a:cubicBezTo>
                <a:cubicBezTo>
                  <a:pt x="2506" y="1200"/>
                  <a:pt x="2945" y="1738"/>
                  <a:pt x="2945" y="2400"/>
                </a:cubicBezTo>
                <a:cubicBezTo>
                  <a:pt x="2945" y="3063"/>
                  <a:pt x="2506" y="3600"/>
                  <a:pt x="1964" y="3600"/>
                </a:cubicBezTo>
                <a:moveTo>
                  <a:pt x="1964" y="0"/>
                </a:moveTo>
                <a:cubicBezTo>
                  <a:pt x="879" y="0"/>
                  <a:pt x="0" y="1075"/>
                  <a:pt x="0" y="2400"/>
                </a:cubicBezTo>
                <a:cubicBezTo>
                  <a:pt x="0" y="3726"/>
                  <a:pt x="879" y="4800"/>
                  <a:pt x="1964" y="4800"/>
                </a:cubicBezTo>
                <a:cubicBezTo>
                  <a:pt x="3048" y="4800"/>
                  <a:pt x="3927" y="3726"/>
                  <a:pt x="3927" y="2400"/>
                </a:cubicBezTo>
                <a:cubicBezTo>
                  <a:pt x="3927" y="1075"/>
                  <a:pt x="3048" y="0"/>
                  <a:pt x="1964" y="0"/>
                </a:cubicBezTo>
                <a:moveTo>
                  <a:pt x="1964" y="12000"/>
                </a:moveTo>
                <a:cubicBezTo>
                  <a:pt x="1422" y="12000"/>
                  <a:pt x="982" y="11463"/>
                  <a:pt x="982" y="10800"/>
                </a:cubicBezTo>
                <a:cubicBezTo>
                  <a:pt x="982" y="10138"/>
                  <a:pt x="1422" y="9600"/>
                  <a:pt x="1964" y="9600"/>
                </a:cubicBezTo>
                <a:cubicBezTo>
                  <a:pt x="2506" y="9600"/>
                  <a:pt x="2945" y="10138"/>
                  <a:pt x="2945" y="10800"/>
                </a:cubicBezTo>
                <a:cubicBezTo>
                  <a:pt x="2945" y="11463"/>
                  <a:pt x="2506" y="12000"/>
                  <a:pt x="1964" y="12000"/>
                </a:cubicBezTo>
                <a:moveTo>
                  <a:pt x="1964" y="8401"/>
                </a:moveTo>
                <a:cubicBezTo>
                  <a:pt x="879" y="8401"/>
                  <a:pt x="0" y="9475"/>
                  <a:pt x="0" y="10800"/>
                </a:cubicBezTo>
                <a:cubicBezTo>
                  <a:pt x="0" y="12126"/>
                  <a:pt x="879" y="13200"/>
                  <a:pt x="1964" y="13200"/>
                </a:cubicBezTo>
                <a:cubicBezTo>
                  <a:pt x="3048" y="13200"/>
                  <a:pt x="3927" y="12126"/>
                  <a:pt x="3927" y="10800"/>
                </a:cubicBezTo>
                <a:cubicBezTo>
                  <a:pt x="3927" y="9475"/>
                  <a:pt x="3048" y="8401"/>
                  <a:pt x="1964" y="8401"/>
                </a:cubicBezTo>
                <a:moveTo>
                  <a:pt x="19636" y="12000"/>
                </a:moveTo>
                <a:lnTo>
                  <a:pt x="7855" y="12000"/>
                </a:lnTo>
                <a:cubicBezTo>
                  <a:pt x="7313" y="12000"/>
                  <a:pt x="6873" y="11463"/>
                  <a:pt x="6873" y="10801"/>
                </a:cubicBezTo>
                <a:cubicBezTo>
                  <a:pt x="6873" y="10138"/>
                  <a:pt x="7313" y="9600"/>
                  <a:pt x="7855" y="9600"/>
                </a:cubicBezTo>
                <a:lnTo>
                  <a:pt x="19636" y="9600"/>
                </a:lnTo>
                <a:cubicBezTo>
                  <a:pt x="20178" y="9600"/>
                  <a:pt x="20618" y="10138"/>
                  <a:pt x="20618" y="10801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1"/>
                </a:moveTo>
                <a:lnTo>
                  <a:pt x="7855" y="8401"/>
                </a:lnTo>
                <a:cubicBezTo>
                  <a:pt x="6770" y="8401"/>
                  <a:pt x="5891" y="9475"/>
                  <a:pt x="5891" y="10801"/>
                </a:cubicBezTo>
                <a:cubicBezTo>
                  <a:pt x="5891" y="12126"/>
                  <a:pt x="6770" y="13200"/>
                  <a:pt x="7855" y="13200"/>
                </a:cubicBezTo>
                <a:lnTo>
                  <a:pt x="19636" y="13200"/>
                </a:lnTo>
                <a:cubicBezTo>
                  <a:pt x="20721" y="13200"/>
                  <a:pt x="21600" y="12126"/>
                  <a:pt x="21600" y="10801"/>
                </a:cubicBezTo>
                <a:cubicBezTo>
                  <a:pt x="21600" y="9475"/>
                  <a:pt x="20721" y="8401"/>
                  <a:pt x="19636" y="8401"/>
                </a:cubicBezTo>
                <a:moveTo>
                  <a:pt x="19636" y="20400"/>
                </a:moveTo>
                <a:lnTo>
                  <a:pt x="7855" y="20400"/>
                </a:lnTo>
                <a:cubicBezTo>
                  <a:pt x="7313" y="20400"/>
                  <a:pt x="6873" y="19862"/>
                  <a:pt x="6873" y="19200"/>
                </a:cubicBezTo>
                <a:cubicBezTo>
                  <a:pt x="6873" y="18538"/>
                  <a:pt x="7313" y="18000"/>
                  <a:pt x="7855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7855" y="16800"/>
                </a:lnTo>
                <a:cubicBezTo>
                  <a:pt x="6770" y="16800"/>
                  <a:pt x="5891" y="17875"/>
                  <a:pt x="5891" y="19200"/>
                </a:cubicBezTo>
                <a:cubicBezTo>
                  <a:pt x="5891" y="20526"/>
                  <a:pt x="6770" y="21600"/>
                  <a:pt x="7855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5"/>
                  <a:pt x="20721" y="16800"/>
                  <a:pt x="19636" y="16800"/>
                </a:cubicBezTo>
                <a:moveTo>
                  <a:pt x="7855" y="1201"/>
                </a:moveTo>
                <a:lnTo>
                  <a:pt x="19636" y="1201"/>
                </a:lnTo>
                <a:cubicBezTo>
                  <a:pt x="20178" y="1201"/>
                  <a:pt x="20618" y="1738"/>
                  <a:pt x="20618" y="2400"/>
                </a:cubicBezTo>
                <a:cubicBezTo>
                  <a:pt x="20618" y="3063"/>
                  <a:pt x="20178" y="3600"/>
                  <a:pt x="19636" y="3600"/>
                </a:cubicBezTo>
                <a:lnTo>
                  <a:pt x="7855" y="3600"/>
                </a:lnTo>
                <a:cubicBezTo>
                  <a:pt x="7313" y="3600"/>
                  <a:pt x="6873" y="3063"/>
                  <a:pt x="6873" y="2400"/>
                </a:cubicBezTo>
                <a:cubicBezTo>
                  <a:pt x="6873" y="1738"/>
                  <a:pt x="7313" y="1201"/>
                  <a:pt x="7855" y="1201"/>
                </a:cubicBezTo>
                <a:moveTo>
                  <a:pt x="7855" y="4800"/>
                </a:moveTo>
                <a:lnTo>
                  <a:pt x="19636" y="4800"/>
                </a:lnTo>
                <a:cubicBezTo>
                  <a:pt x="20721" y="4800"/>
                  <a:pt x="21600" y="3726"/>
                  <a:pt x="21600" y="2400"/>
                </a:cubicBezTo>
                <a:cubicBezTo>
                  <a:pt x="21600" y="1075"/>
                  <a:pt x="20721" y="1"/>
                  <a:pt x="19636" y="1"/>
                </a:cubicBezTo>
                <a:lnTo>
                  <a:pt x="7855" y="1"/>
                </a:lnTo>
                <a:cubicBezTo>
                  <a:pt x="6770" y="1"/>
                  <a:pt x="5891" y="1075"/>
                  <a:pt x="5891" y="2400"/>
                </a:cubicBezTo>
                <a:cubicBezTo>
                  <a:pt x="5891" y="3726"/>
                  <a:pt x="6770" y="4800"/>
                  <a:pt x="7855" y="4800"/>
                </a:cubicBezTo>
                <a:moveTo>
                  <a:pt x="1964" y="20400"/>
                </a:move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cubicBezTo>
                  <a:pt x="2506" y="18000"/>
                  <a:pt x="2945" y="18538"/>
                  <a:pt x="2945" y="19200"/>
                </a:cubicBezTo>
                <a:cubicBezTo>
                  <a:pt x="2945" y="19862"/>
                  <a:pt x="2506" y="20400"/>
                  <a:pt x="1964" y="20400"/>
                </a:cubicBezTo>
                <a:moveTo>
                  <a:pt x="1964" y="16800"/>
                </a:moveTo>
                <a:cubicBezTo>
                  <a:pt x="879" y="16800"/>
                  <a:pt x="0" y="17875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cubicBezTo>
                  <a:pt x="3048" y="21600"/>
                  <a:pt x="3927" y="20526"/>
                  <a:pt x="3927" y="19200"/>
                </a:cubicBezTo>
                <a:cubicBezTo>
                  <a:pt x="3927" y="17875"/>
                  <a:pt x="3048" y="16800"/>
                  <a:pt x="1964" y="1680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4" name="Vorm"/>
          <p:cNvSpPr/>
          <p:nvPr/>
        </p:nvSpPr>
        <p:spPr>
          <a:xfrm>
            <a:off x="10038508" y="7241979"/>
            <a:ext cx="1166468" cy="116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5" name="Vorm"/>
          <p:cNvSpPr/>
          <p:nvPr/>
        </p:nvSpPr>
        <p:spPr>
          <a:xfrm>
            <a:off x="10197572" y="10424387"/>
            <a:ext cx="848340" cy="116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6" name="Vorm"/>
          <p:cNvSpPr/>
          <p:nvPr/>
        </p:nvSpPr>
        <p:spPr>
          <a:xfrm>
            <a:off x="18024893" y="4151343"/>
            <a:ext cx="954857" cy="954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7" name="Vorm"/>
          <p:cNvSpPr/>
          <p:nvPr/>
        </p:nvSpPr>
        <p:spPr>
          <a:xfrm>
            <a:off x="18093904" y="7429238"/>
            <a:ext cx="816833" cy="8168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8" name="Vorm"/>
          <p:cNvSpPr/>
          <p:nvPr/>
        </p:nvSpPr>
        <p:spPr>
          <a:xfrm>
            <a:off x="17919087" y="10463308"/>
            <a:ext cx="1166468" cy="116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rgbClr val="53585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9" name="Outline"/>
          <p:cNvSpPr>
            <a:spLocks noGrp="1"/>
          </p:cNvSpPr>
          <p:nvPr>
            <p:ph type="title" idx="4294967295"/>
          </p:nvPr>
        </p:nvSpPr>
        <p:spPr>
          <a:xfrm>
            <a:off x="692779" y="852976"/>
            <a:ext cx="10331837" cy="181204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70000"/>
              </a:lnSpc>
              <a:defRPr b="1" spc="-336" baseline="8928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Outline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Rechthoek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906" name="1.jpg" descr="1.jpg"/>
          <p:cNvPicPr>
            <a:picLocks noChangeAspect="1"/>
          </p:cNvPicPr>
          <p:nvPr/>
        </p:nvPicPr>
        <p:blipFill>
          <a:blip r:embed="rId2" cstate="print">
            <a:extLst/>
          </a:blip>
          <a:srcRect t="5361" b="5361"/>
          <a:stretch>
            <a:fillRect/>
          </a:stretch>
        </p:blipFill>
        <p:spPr>
          <a:xfrm>
            <a:off x="-2484" y="-25399"/>
            <a:ext cx="24386483" cy="10706610"/>
          </a:xfrm>
          <a:prstGeom prst="rect">
            <a:avLst/>
          </a:prstGeom>
          <a:ln w="12700">
            <a:miter lim="400000"/>
          </a:ln>
        </p:spPr>
      </p:pic>
      <p:sp>
        <p:nvSpPr>
          <p:cNvPr id="907" name="Product development"/>
          <p:cNvSpPr>
            <a:spLocks noGrp="1"/>
          </p:cNvSpPr>
          <p:nvPr>
            <p:ph type="title"/>
          </p:nvPr>
        </p:nvSpPr>
        <p:spPr>
          <a:xfrm>
            <a:off x="690163" y="9090910"/>
            <a:ext cx="9140793" cy="5971597"/>
          </a:xfrm>
          <a:prstGeom prst="rect">
            <a:avLst/>
          </a:prstGeom>
        </p:spPr>
        <p:txBody>
          <a:bodyPr/>
          <a:lstStyle/>
          <a:p>
            <a:r>
              <a:t>Product development</a:t>
            </a:r>
          </a:p>
        </p:txBody>
      </p:sp>
      <p:sp>
        <p:nvSpPr>
          <p:cNvPr id="908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grpSp>
        <p:nvGrpSpPr>
          <p:cNvPr id="935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909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10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1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2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3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4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5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6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7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8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19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0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1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2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3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4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5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6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7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28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29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30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31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32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33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34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Rechthoek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938" name="2.jpg" descr="2.jpg"/>
          <p:cNvPicPr>
            <a:picLocks noChangeAspect="1"/>
          </p:cNvPicPr>
          <p:nvPr/>
        </p:nvPicPr>
        <p:blipFill>
          <a:blip r:embed="rId2" cstate="print">
            <a:extLst/>
          </a:blip>
          <a:srcRect t="5361" b="5361"/>
          <a:stretch>
            <a:fillRect/>
          </a:stretch>
        </p:blipFill>
        <p:spPr>
          <a:xfrm>
            <a:off x="-2484" y="-25399"/>
            <a:ext cx="24386483" cy="10706610"/>
          </a:xfrm>
          <a:prstGeom prst="rect">
            <a:avLst/>
          </a:prstGeom>
          <a:ln w="12700">
            <a:miter lim="400000"/>
          </a:ln>
        </p:spPr>
      </p:pic>
      <p:sp>
        <p:nvSpPr>
          <p:cNvPr id="939" name="Product development"/>
          <p:cNvSpPr>
            <a:spLocks noGrp="1"/>
          </p:cNvSpPr>
          <p:nvPr>
            <p:ph type="title"/>
          </p:nvPr>
        </p:nvSpPr>
        <p:spPr>
          <a:xfrm>
            <a:off x="690163" y="9090910"/>
            <a:ext cx="9140793" cy="5971597"/>
          </a:xfrm>
          <a:prstGeom prst="rect">
            <a:avLst/>
          </a:prstGeom>
        </p:spPr>
        <p:txBody>
          <a:bodyPr/>
          <a:lstStyle/>
          <a:p>
            <a:r>
              <a:t>Product development</a:t>
            </a:r>
          </a:p>
        </p:txBody>
      </p:sp>
      <p:sp>
        <p:nvSpPr>
          <p:cNvPr id="940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  <p:grpSp>
        <p:nvGrpSpPr>
          <p:cNvPr id="967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941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42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3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4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5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6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7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8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9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0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1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52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53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54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55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56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57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58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59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60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61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62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63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64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65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66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Rechthoek"/>
          <p:cNvSpPr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32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970" name="3.jpg" descr="3.jpg"/>
          <p:cNvPicPr>
            <a:picLocks noChangeAspect="1"/>
          </p:cNvPicPr>
          <p:nvPr/>
        </p:nvPicPr>
        <p:blipFill>
          <a:blip r:embed="rId2" cstate="print">
            <a:extLst/>
          </a:blip>
          <a:srcRect t="5361" b="5361"/>
          <a:stretch>
            <a:fillRect/>
          </a:stretch>
        </p:blipFill>
        <p:spPr>
          <a:xfrm>
            <a:off x="-2484" y="-25399"/>
            <a:ext cx="24386483" cy="10706610"/>
          </a:xfrm>
          <a:prstGeom prst="rect">
            <a:avLst/>
          </a:prstGeom>
          <a:ln w="12700">
            <a:miter lim="400000"/>
          </a:ln>
        </p:spPr>
      </p:pic>
      <p:sp>
        <p:nvSpPr>
          <p:cNvPr id="971" name="Product development"/>
          <p:cNvSpPr>
            <a:spLocks noGrp="1"/>
          </p:cNvSpPr>
          <p:nvPr>
            <p:ph type="title"/>
          </p:nvPr>
        </p:nvSpPr>
        <p:spPr>
          <a:xfrm>
            <a:off x="690163" y="9090910"/>
            <a:ext cx="9140793" cy="5971597"/>
          </a:xfrm>
          <a:prstGeom prst="rect">
            <a:avLst/>
          </a:prstGeom>
        </p:spPr>
        <p:txBody>
          <a:bodyPr/>
          <a:lstStyle/>
          <a:p>
            <a:r>
              <a:t>Product development</a:t>
            </a:r>
          </a:p>
        </p:txBody>
      </p:sp>
      <p:sp>
        <p:nvSpPr>
          <p:cNvPr id="972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  <p:grpSp>
        <p:nvGrpSpPr>
          <p:cNvPr id="999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973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74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5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6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7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8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9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0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1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2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3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84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85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86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87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88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89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90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91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992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93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94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95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96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97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998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1" name="pasted-image.tiff" descr="pasted-image.tiff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59045" y="1902632"/>
            <a:ext cx="13065910" cy="9910736"/>
          </a:xfrm>
          <a:prstGeom prst="rect">
            <a:avLst/>
          </a:prstGeom>
          <a:ln w="12700">
            <a:miter lim="400000"/>
          </a:ln>
        </p:spPr>
      </p:pic>
      <p:sp>
        <p:nvSpPr>
          <p:cNvPr id="1002" name="Product development"/>
          <p:cNvSpPr>
            <a:spLocks noGrp="1"/>
          </p:cNvSpPr>
          <p:nvPr>
            <p:ph type="title"/>
          </p:nvPr>
        </p:nvSpPr>
        <p:spPr>
          <a:xfrm>
            <a:off x="690163" y="9090910"/>
            <a:ext cx="9140793" cy="5971597"/>
          </a:xfrm>
          <a:prstGeom prst="rect">
            <a:avLst/>
          </a:prstGeom>
        </p:spPr>
        <p:txBody>
          <a:bodyPr/>
          <a:lstStyle/>
          <a:p>
            <a:r>
              <a:t>Product development</a:t>
            </a:r>
          </a:p>
        </p:txBody>
      </p:sp>
      <p:sp>
        <p:nvSpPr>
          <p:cNvPr id="1003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  <p:grpSp>
        <p:nvGrpSpPr>
          <p:cNvPr id="1030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1004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05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6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7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8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09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0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1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2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3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14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15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16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17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18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19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20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21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22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23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24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25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26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27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28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29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schematic_2_escargot.jpg" descr="schematic_2_escargot.jpg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2016408" y="-25399"/>
            <a:ext cx="20348700" cy="10706610"/>
          </a:xfrm>
          <a:prstGeom prst="rect">
            <a:avLst/>
          </a:prstGeom>
          <a:ln w="12700">
            <a:miter lim="400000"/>
          </a:ln>
        </p:spPr>
      </p:pic>
      <p:sp>
        <p:nvSpPr>
          <p:cNvPr id="1033" name="Product development"/>
          <p:cNvSpPr>
            <a:spLocks noGrp="1"/>
          </p:cNvSpPr>
          <p:nvPr>
            <p:ph type="title"/>
          </p:nvPr>
        </p:nvSpPr>
        <p:spPr>
          <a:xfrm>
            <a:off x="690163" y="9090910"/>
            <a:ext cx="9140793" cy="5971597"/>
          </a:xfrm>
          <a:prstGeom prst="rect">
            <a:avLst/>
          </a:prstGeom>
        </p:spPr>
        <p:txBody>
          <a:bodyPr/>
          <a:lstStyle/>
          <a:p>
            <a:r>
              <a:t>Product development</a:t>
            </a:r>
          </a:p>
        </p:txBody>
      </p:sp>
      <p:sp>
        <p:nvSpPr>
          <p:cNvPr id="1034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  <p:grpSp>
        <p:nvGrpSpPr>
          <p:cNvPr id="1061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1035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36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7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8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39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0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1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2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3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4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45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46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47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48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49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50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51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52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53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54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55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56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57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58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59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60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keyshot.72.jpg" descr="keyshot.72.jpg"/>
          <p:cNvPicPr>
            <a:picLocks noChangeAspect="1"/>
          </p:cNvPicPr>
          <p:nvPr/>
        </p:nvPicPr>
        <p:blipFill>
          <a:blip r:embed="rId2" cstate="print">
            <a:extLst/>
          </a:blip>
          <a:srcRect l="1237" t="13799" r="1237" b="32071"/>
          <a:stretch>
            <a:fillRect/>
          </a:stretch>
        </p:blipFill>
        <p:spPr>
          <a:xfrm>
            <a:off x="-153460" y="-34632"/>
            <a:ext cx="24690920" cy="8960379"/>
          </a:xfrm>
          <a:prstGeom prst="rect">
            <a:avLst/>
          </a:prstGeom>
          <a:ln w="12700">
            <a:miter lim="400000"/>
          </a:ln>
        </p:spPr>
      </p:pic>
      <p:sp>
        <p:nvSpPr>
          <p:cNvPr id="1064" name="Conclusion"/>
          <p:cNvSpPr>
            <a:spLocks noGrp="1"/>
          </p:cNvSpPr>
          <p:nvPr>
            <p:ph type="title"/>
          </p:nvPr>
        </p:nvSpPr>
        <p:spPr>
          <a:xfrm>
            <a:off x="1758999" y="1771699"/>
            <a:ext cx="19429910" cy="5099001"/>
          </a:xfrm>
          <a:prstGeom prst="rect">
            <a:avLst/>
          </a:prstGeom>
        </p:spPr>
        <p:txBody>
          <a:bodyPr/>
          <a:lstStyle/>
          <a:p>
            <a:r>
              <a:t>Conclusion</a:t>
            </a:r>
          </a:p>
        </p:txBody>
      </p:sp>
      <p:sp>
        <p:nvSpPr>
          <p:cNvPr id="1065" name="Dianumm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  <p:grpSp>
        <p:nvGrpSpPr>
          <p:cNvPr id="1092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1066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67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8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9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0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1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2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3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4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5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76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77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78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79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80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81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82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83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84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1085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86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87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88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89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90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1091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sp>
        <p:nvSpPr>
          <p:cNvPr id="1093" name="Education…"/>
          <p:cNvSpPr>
            <a:spLocks noGrp="1"/>
          </p:cNvSpPr>
          <p:nvPr>
            <p:ph type="body" sz="quarter" idx="1"/>
          </p:nvPr>
        </p:nvSpPr>
        <p:spPr>
          <a:xfrm>
            <a:off x="6114547" y="9401214"/>
            <a:ext cx="9021839" cy="3619615"/>
          </a:xfrm>
          <a:prstGeom prst="rect">
            <a:avLst/>
          </a:prstGeom>
        </p:spPr>
        <p:txBody>
          <a:bodyPr/>
          <a:lstStyle/>
          <a:p>
            <a:pPr marL="439615" indent="-439615">
              <a:buSzPct val="75000"/>
              <a:buChar char="•"/>
              <a:defRPr sz="3600"/>
            </a:pPr>
            <a:r>
              <a:t>Education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Home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France 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Family</a:t>
            </a:r>
          </a:p>
        </p:txBody>
      </p:sp>
      <p:sp>
        <p:nvSpPr>
          <p:cNvPr id="1094" name="Environment…"/>
          <p:cNvSpPr/>
          <p:nvPr/>
        </p:nvSpPr>
        <p:spPr>
          <a:xfrm>
            <a:off x="15466164" y="9401214"/>
            <a:ext cx="9021839" cy="3619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 marL="439615" indent="-439615" algn="l">
              <a:lnSpc>
                <a:spcPct val="150000"/>
              </a:lnSpc>
              <a:buSzPct val="75000"/>
              <a:buChar char="•"/>
              <a:defRPr sz="3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Environment</a:t>
            </a:r>
          </a:p>
          <a:p>
            <a:pPr marL="439615" indent="-439615" algn="l">
              <a:lnSpc>
                <a:spcPct val="150000"/>
              </a:lnSpc>
              <a:buSzPct val="75000"/>
              <a:buChar char="•"/>
              <a:defRPr sz="3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Economy </a:t>
            </a:r>
          </a:p>
          <a:p>
            <a:pPr marL="439615" indent="-439615" algn="l">
              <a:lnSpc>
                <a:spcPct val="150000"/>
              </a:lnSpc>
              <a:buSzPct val="75000"/>
              <a:buChar char="•"/>
              <a:defRPr sz="3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Social</a:t>
            </a:r>
          </a:p>
          <a:p>
            <a:pPr marL="439615" indent="-439615" algn="l">
              <a:lnSpc>
                <a:spcPct val="150000"/>
              </a:lnSpc>
              <a:buSzPct val="75000"/>
              <a:buChar char="•"/>
              <a:defRPr sz="36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Ethical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2000">
        <p:cover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Thank you"/>
          <p:cNvSpPr>
            <a:spLocks noGrp="1"/>
          </p:cNvSpPr>
          <p:nvPr>
            <p:ph type="ctrTitle"/>
          </p:nvPr>
        </p:nvSpPr>
        <p:spPr>
          <a:xfrm>
            <a:off x="6551983" y="2191999"/>
            <a:ext cx="11280035" cy="9332001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70000"/>
              </a:lnSpc>
              <a:defRPr sz="28800" b="1" spc="-863" baseline="3472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3000">
        <p14:flip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pictures:…"/>
          <p:cNvSpPr>
            <a:spLocks noGrp="1"/>
          </p:cNvSpPr>
          <p:nvPr>
            <p:ph type="subTitle" sz="half" idx="1"/>
          </p:nvPr>
        </p:nvSpPr>
        <p:spPr>
          <a:xfrm>
            <a:off x="1521791" y="9208972"/>
            <a:ext cx="20828001" cy="3373505"/>
          </a:xfrm>
          <a:prstGeom prst="rect">
            <a:avLst/>
          </a:prstGeom>
        </p:spPr>
        <p:txBody>
          <a:bodyPr/>
          <a:lstStyle/>
          <a:p>
            <a:pPr algn="l" defTabSz="379729">
              <a:spcBef>
                <a:spcPts val="2700"/>
              </a:spcBef>
              <a:defRPr sz="2392"/>
            </a:pPr>
            <a:r>
              <a:t>pictures: </a:t>
            </a:r>
          </a:p>
          <a:p>
            <a:pPr algn="l" defTabSz="379729">
              <a:spcBef>
                <a:spcPts val="2700"/>
              </a:spcBef>
              <a:defRPr sz="2392"/>
            </a:pPr>
            <a:r>
              <a:t>:</a:t>
            </a:r>
            <a:r>
              <a:rPr u="sng">
                <a:hlinkClick r:id="rId2"/>
              </a:rPr>
              <a:t>http://snailbreeding.net/wp-content/uploads/2016/04/2016-03-23-09.45.12-1024x768.jpg</a:t>
            </a:r>
          </a:p>
          <a:p>
            <a:pPr algn="l" defTabSz="379729">
              <a:spcBef>
                <a:spcPts val="2700"/>
              </a:spcBef>
              <a:defRPr sz="2392"/>
            </a:pPr>
            <a:r>
              <a:t>https://unsplash.com/search/snails?photo=2714ww65eqQ</a:t>
            </a:r>
          </a:p>
          <a:p>
            <a:pPr algn="l" defTabSz="379729">
              <a:spcBef>
                <a:spcPts val="2700"/>
              </a:spcBef>
              <a:defRPr sz="2392"/>
            </a:pPr>
            <a:r>
              <a:t>http://becraftplus.com/wp-content/uploads/2016/10/kitchens-for-families.jpg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am members"/>
          <p:cNvSpPr>
            <a:spLocks noGrp="1"/>
          </p:cNvSpPr>
          <p:nvPr>
            <p:ph type="title"/>
          </p:nvPr>
        </p:nvSpPr>
        <p:spPr>
          <a:xfrm>
            <a:off x="140566" y="674479"/>
            <a:ext cx="6455135" cy="3205215"/>
          </a:xfrm>
          <a:prstGeom prst="rect">
            <a:avLst/>
          </a:prstGeom>
        </p:spPr>
        <p:txBody>
          <a:bodyPr/>
          <a:lstStyle/>
          <a:p>
            <a:r>
              <a:t>team members</a:t>
            </a:r>
          </a:p>
        </p:txBody>
      </p:sp>
      <p:sp>
        <p:nvSpPr>
          <p:cNvPr id="332" name="Dianummer"/>
          <p:cNvSpPr>
            <a:spLocks noGrp="1"/>
          </p:cNvSpPr>
          <p:nvPr>
            <p:ph type="sldNum" sz="quarter" idx="2"/>
          </p:nvPr>
        </p:nvSpPr>
        <p:spPr>
          <a:xfrm>
            <a:off x="22819817" y="470690"/>
            <a:ext cx="396749" cy="711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3</a:t>
            </a:fld>
            <a:endParaRPr/>
          </a:p>
        </p:txBody>
      </p:sp>
      <p:sp>
        <p:nvSpPr>
          <p:cNvPr id="333" name="Benjamin Calon"/>
          <p:cNvSpPr>
            <a:spLocks noGrp="1"/>
          </p:cNvSpPr>
          <p:nvPr>
            <p:ph type="body" idx="16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Benjamin Calon</a:t>
            </a:r>
          </a:p>
        </p:txBody>
      </p:sp>
      <p:sp>
        <p:nvSpPr>
          <p:cNvPr id="334" name="Juliette Portefaix"/>
          <p:cNvSpPr>
            <a:spLocks noGrp="1"/>
          </p:cNvSpPr>
          <p:nvPr>
            <p:ph type="body" idx="17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Juliette Portefaix</a:t>
            </a:r>
          </a:p>
        </p:txBody>
      </p:sp>
      <p:sp>
        <p:nvSpPr>
          <p:cNvPr id="335" name="20 years…"/>
          <p:cNvSpPr>
            <a:spLocks noGrp="1"/>
          </p:cNvSpPr>
          <p:nvPr>
            <p:ph type="body" idx="19"/>
          </p:nvPr>
        </p:nvSpPr>
        <p:spPr>
          <a:xfrm>
            <a:off x="10452617" y="10431660"/>
            <a:ext cx="3478766" cy="2255502"/>
          </a:xfrm>
          <a:prstGeom prst="rect">
            <a:avLst/>
          </a:prstGeom>
        </p:spPr>
        <p:txBody>
          <a:bodyPr anchor="t"/>
          <a:lstStyle/>
          <a:p>
            <a:r>
              <a:t>20 years</a:t>
            </a:r>
          </a:p>
          <a:p>
            <a:r>
              <a:t>Tarbes, France</a:t>
            </a:r>
          </a:p>
          <a:p>
            <a:r>
              <a:t>Engineering</a:t>
            </a:r>
          </a:p>
          <a:p>
            <a:r>
              <a:t>ENIT</a:t>
            </a:r>
          </a:p>
        </p:txBody>
      </p:sp>
      <p:sp>
        <p:nvSpPr>
          <p:cNvPr id="336" name="23 years…"/>
          <p:cNvSpPr>
            <a:spLocks noGrp="1"/>
          </p:cNvSpPr>
          <p:nvPr>
            <p:ph type="body" idx="20"/>
          </p:nvPr>
        </p:nvSpPr>
        <p:spPr>
          <a:xfrm>
            <a:off x="16908794" y="10431660"/>
            <a:ext cx="5716207" cy="1961013"/>
          </a:xfrm>
          <a:prstGeom prst="rect">
            <a:avLst/>
          </a:prstGeom>
        </p:spPr>
        <p:txBody>
          <a:bodyPr/>
          <a:lstStyle/>
          <a:p>
            <a:r>
              <a:t>23 years</a:t>
            </a:r>
          </a:p>
          <a:p>
            <a:r>
              <a:t>Brugge, Belgium</a:t>
            </a:r>
          </a:p>
          <a:p>
            <a:r>
              <a:t>Product Development,</a:t>
            </a:r>
          </a:p>
          <a:p>
            <a:r>
              <a:t> University of Antwerp</a:t>
            </a:r>
          </a:p>
        </p:txBody>
      </p:sp>
      <p:sp>
        <p:nvSpPr>
          <p:cNvPr id="337" name="Ramon Quero"/>
          <p:cNvSpPr/>
          <p:nvPr/>
        </p:nvSpPr>
        <p:spPr>
          <a:xfrm>
            <a:off x="16957506" y="2895439"/>
            <a:ext cx="5716208" cy="95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Ramon Quero</a:t>
            </a:r>
          </a:p>
        </p:txBody>
      </p:sp>
      <p:sp>
        <p:nvSpPr>
          <p:cNvPr id="338" name="John MaclEan"/>
          <p:cNvSpPr/>
          <p:nvPr/>
        </p:nvSpPr>
        <p:spPr>
          <a:xfrm>
            <a:off x="9382610" y="2895439"/>
            <a:ext cx="5716208" cy="95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John MaclEan</a:t>
            </a:r>
          </a:p>
        </p:txBody>
      </p:sp>
      <p:sp>
        <p:nvSpPr>
          <p:cNvPr id="339" name="26 years old…"/>
          <p:cNvSpPr/>
          <p:nvPr/>
        </p:nvSpPr>
        <p:spPr>
          <a:xfrm>
            <a:off x="9382610" y="4105297"/>
            <a:ext cx="5716208" cy="2209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26 years old</a:t>
            </a:r>
          </a:p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Glasgow, Scotland</a:t>
            </a:r>
          </a:p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Mechanical Electronic Systems Engineering</a:t>
            </a:r>
          </a:p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Glasgow Caledonian University</a:t>
            </a:r>
          </a:p>
        </p:txBody>
      </p:sp>
      <p:sp>
        <p:nvSpPr>
          <p:cNvPr id="340" name="24 years…"/>
          <p:cNvSpPr/>
          <p:nvPr/>
        </p:nvSpPr>
        <p:spPr>
          <a:xfrm>
            <a:off x="16957507" y="4105297"/>
            <a:ext cx="5686445" cy="187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24 years</a:t>
            </a:r>
          </a:p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Madrid, Spain</a:t>
            </a:r>
          </a:p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Civil Engineering</a:t>
            </a:r>
          </a:p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Universidad Politecnica Madrid</a:t>
            </a:r>
          </a:p>
        </p:txBody>
      </p:sp>
      <p:sp>
        <p:nvSpPr>
          <p:cNvPr id="341" name="Lijn"/>
          <p:cNvSpPr/>
          <p:nvPr/>
        </p:nvSpPr>
        <p:spPr>
          <a:xfrm flipH="1" flipV="1">
            <a:off x="10260296" y="1640226"/>
            <a:ext cx="360714" cy="360714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2" name="Lijn"/>
          <p:cNvSpPr/>
          <p:nvPr/>
        </p:nvSpPr>
        <p:spPr>
          <a:xfrm flipH="1" flipV="1">
            <a:off x="6551307" y="1642086"/>
            <a:ext cx="3704500" cy="1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3" name="Lijn"/>
          <p:cNvSpPr/>
          <p:nvPr/>
        </p:nvSpPr>
        <p:spPr>
          <a:xfrm flipH="1" flipV="1">
            <a:off x="6187098" y="1283232"/>
            <a:ext cx="360714" cy="360715"/>
          </a:xfrm>
          <a:prstGeom prst="line">
            <a:avLst/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3200" b="1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pSp>
        <p:nvGrpSpPr>
          <p:cNvPr id="347" name="Groepeer"/>
          <p:cNvGrpSpPr/>
          <p:nvPr/>
        </p:nvGrpSpPr>
        <p:grpSpPr>
          <a:xfrm>
            <a:off x="13811206" y="1283232"/>
            <a:ext cx="4433912" cy="717708"/>
            <a:chOff x="0" y="0"/>
            <a:chExt cx="4433910" cy="717706"/>
          </a:xfrm>
        </p:grpSpPr>
        <p:sp>
          <p:nvSpPr>
            <p:cNvPr id="344" name="Lijn"/>
            <p:cNvSpPr/>
            <p:nvPr/>
          </p:nvSpPr>
          <p:spPr>
            <a:xfrm flipH="1" flipV="1">
              <a:off x="4073197" y="356993"/>
              <a:ext cx="360714" cy="360714"/>
            </a:xfrm>
            <a:prstGeom prst="line">
              <a:avLst/>
            </a:pr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5" name="Lijn"/>
            <p:cNvSpPr/>
            <p:nvPr/>
          </p:nvSpPr>
          <p:spPr>
            <a:xfrm flipH="1" flipV="1">
              <a:off x="364208" y="358853"/>
              <a:ext cx="3704500" cy="1"/>
            </a:xfrm>
            <a:prstGeom prst="line">
              <a:avLst/>
            </a:pr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46" name="Lijn"/>
            <p:cNvSpPr/>
            <p:nvPr/>
          </p:nvSpPr>
          <p:spPr>
            <a:xfrm flipH="1" flipV="1">
              <a:off x="0" y="-1"/>
              <a:ext cx="360714" cy="360715"/>
            </a:xfrm>
            <a:prstGeom prst="line">
              <a:avLst/>
            </a:pr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348" name="Lauri Borghuis"/>
          <p:cNvSpPr/>
          <p:nvPr/>
        </p:nvSpPr>
        <p:spPr>
          <a:xfrm>
            <a:off x="1438250" y="9210760"/>
            <a:ext cx="5716208" cy="95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/>
          <a:lstStyle>
            <a:lvl1pPr>
              <a:defRPr sz="3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Lauri Borghuis</a:t>
            </a:r>
          </a:p>
        </p:txBody>
      </p:sp>
      <p:sp>
        <p:nvSpPr>
          <p:cNvPr id="349" name="20 years…"/>
          <p:cNvSpPr/>
          <p:nvPr/>
        </p:nvSpPr>
        <p:spPr>
          <a:xfrm>
            <a:off x="1438250" y="10646289"/>
            <a:ext cx="5716208" cy="1961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/>
          <a:lstStyle/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20 years</a:t>
            </a:r>
          </a:p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Markelo, The Netherlands</a:t>
            </a:r>
          </a:p>
          <a:p>
            <a:pPr>
              <a:lnSpc>
                <a:spcPct val="150000"/>
              </a:lnSpc>
              <a:defRPr sz="2000">
                <a:solidFill>
                  <a:srgbClr val="53585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Biology &amp; Medical Laboratory Research, Saxion University of Applied Sciences</a:t>
            </a:r>
          </a:p>
        </p:txBody>
      </p:sp>
      <p:pic>
        <p:nvPicPr>
          <p:cNvPr id="350" name="Untitled-1.png" descr="Untitled-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5954144" y="-589659"/>
            <a:ext cx="6644428" cy="4697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Untitled-2.png" descr="Untitled-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5954144" y="5678844"/>
            <a:ext cx="6644428" cy="4697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Untitled-3.png" descr="Untitled-3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454389" y="5660350"/>
            <a:ext cx="6644429" cy="4697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Untitled-4.png" descr="Untitled-4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454389" y="-589659"/>
            <a:ext cx="6644429" cy="4697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Untitled-5.png" descr="Untitled-5.png"/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598132" y="5660350"/>
            <a:ext cx="6644428" cy="469731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8" name="Groepeer"/>
          <p:cNvGrpSpPr/>
          <p:nvPr/>
        </p:nvGrpSpPr>
        <p:grpSpPr>
          <a:xfrm>
            <a:off x="21324338" y="1283232"/>
            <a:ext cx="4433912" cy="717708"/>
            <a:chOff x="0" y="0"/>
            <a:chExt cx="4433910" cy="717706"/>
          </a:xfrm>
        </p:grpSpPr>
        <p:sp>
          <p:nvSpPr>
            <p:cNvPr id="355" name="Lijn"/>
            <p:cNvSpPr/>
            <p:nvPr/>
          </p:nvSpPr>
          <p:spPr>
            <a:xfrm flipH="1" flipV="1">
              <a:off x="4073197" y="356993"/>
              <a:ext cx="360714" cy="360714"/>
            </a:xfrm>
            <a:prstGeom prst="line">
              <a:avLst/>
            </a:pr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6" name="Lijn"/>
            <p:cNvSpPr/>
            <p:nvPr/>
          </p:nvSpPr>
          <p:spPr>
            <a:xfrm flipH="1" flipV="1">
              <a:off x="364208" y="358853"/>
              <a:ext cx="3704500" cy="1"/>
            </a:xfrm>
            <a:prstGeom prst="line">
              <a:avLst/>
            </a:pr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357" name="Lijn"/>
            <p:cNvSpPr/>
            <p:nvPr/>
          </p:nvSpPr>
          <p:spPr>
            <a:xfrm flipH="1" flipV="1">
              <a:off x="0" y="-1"/>
              <a:ext cx="360714" cy="360715"/>
            </a:xfrm>
            <a:prstGeom prst="line">
              <a:avLst/>
            </a:prstGeom>
            <a:noFill/>
            <a:ln w="12700" cap="flat">
              <a:solidFill>
                <a:srgbClr val="A6AAA9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defRPr sz="3200" b="1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grpSp>
        <p:nvGrpSpPr>
          <p:cNvPr id="385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359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60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1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2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3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4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5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6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7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8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9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0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1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2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3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4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5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6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7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378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79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80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81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82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83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384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a-fox-98590-small.jpg" descr="a-fox-98590-small.jpg"/>
          <p:cNvPicPr>
            <a:picLocks noChangeAspect="1"/>
          </p:cNvPicPr>
          <p:nvPr/>
        </p:nvPicPr>
        <p:blipFill>
          <a:blip r:embed="rId2" cstate="print">
            <a:extLst/>
          </a:blip>
          <a:srcRect t="28910" b="16624"/>
          <a:stretch>
            <a:fillRect/>
          </a:stretch>
        </p:blipFill>
        <p:spPr>
          <a:xfrm>
            <a:off x="-2484" y="1"/>
            <a:ext cx="24386484" cy="8855688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The problem"/>
          <p:cNvSpPr>
            <a:spLocks noGrp="1"/>
          </p:cNvSpPr>
          <p:nvPr>
            <p:ph type="title"/>
          </p:nvPr>
        </p:nvSpPr>
        <p:spPr>
          <a:xfrm>
            <a:off x="439176" y="7788740"/>
            <a:ext cx="8885785" cy="2116879"/>
          </a:xfrm>
          <a:prstGeom prst="rect">
            <a:avLst/>
          </a:prstGeom>
        </p:spPr>
        <p:txBody>
          <a:bodyPr/>
          <a:lstStyle/>
          <a:p>
            <a:r>
              <a:t>The problem</a:t>
            </a:r>
          </a:p>
        </p:txBody>
      </p:sp>
      <p:sp>
        <p:nvSpPr>
          <p:cNvPr id="389" name="Dianummer"/>
          <p:cNvSpPr>
            <a:spLocks noGrp="1"/>
          </p:cNvSpPr>
          <p:nvPr>
            <p:ph type="sldNum" sz="quarter" idx="2"/>
          </p:nvPr>
        </p:nvSpPr>
        <p:spPr>
          <a:xfrm>
            <a:off x="22087028" y="1758999"/>
            <a:ext cx="396749" cy="711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390" name="Genetic modification"/>
          <p:cNvSpPr>
            <a:spLocks noGrp="1"/>
          </p:cNvSpPr>
          <p:nvPr>
            <p:ph type="body" idx="15"/>
          </p:nvPr>
        </p:nvSpPr>
        <p:spPr>
          <a:xfrm>
            <a:off x="1758999" y="11634803"/>
            <a:ext cx="5716209" cy="954849"/>
          </a:xfrm>
          <a:prstGeom prst="rect">
            <a:avLst/>
          </a:prstGeom>
        </p:spPr>
        <p:txBody>
          <a:bodyPr/>
          <a:lstStyle/>
          <a:p>
            <a:r>
              <a:t>Genetic modification</a:t>
            </a:r>
          </a:p>
        </p:txBody>
      </p:sp>
      <p:sp>
        <p:nvSpPr>
          <p:cNvPr id="391" name="Laws and culture"/>
          <p:cNvSpPr>
            <a:spLocks noGrp="1"/>
          </p:cNvSpPr>
          <p:nvPr>
            <p:ph type="body" idx="16"/>
          </p:nvPr>
        </p:nvSpPr>
        <p:spPr>
          <a:xfrm>
            <a:off x="16908792" y="11672903"/>
            <a:ext cx="5716209" cy="954849"/>
          </a:xfrm>
          <a:prstGeom prst="rect">
            <a:avLst/>
          </a:prstGeom>
        </p:spPr>
        <p:txBody>
          <a:bodyPr/>
          <a:lstStyle/>
          <a:p>
            <a:r>
              <a:t>Laws and culture</a:t>
            </a:r>
          </a:p>
        </p:txBody>
      </p:sp>
      <p:sp>
        <p:nvSpPr>
          <p:cNvPr id="392" name="Digital revolution"/>
          <p:cNvSpPr>
            <a:spLocks noGrp="1"/>
          </p:cNvSpPr>
          <p:nvPr>
            <p:ph type="body" idx="17"/>
          </p:nvPr>
        </p:nvSpPr>
        <p:spPr>
          <a:xfrm>
            <a:off x="9333896" y="11660151"/>
            <a:ext cx="5716208" cy="954849"/>
          </a:xfrm>
          <a:prstGeom prst="rect">
            <a:avLst/>
          </a:prstGeom>
        </p:spPr>
        <p:txBody>
          <a:bodyPr/>
          <a:lstStyle/>
          <a:p>
            <a:r>
              <a:t>Digital revolution</a:t>
            </a:r>
          </a:p>
        </p:txBody>
      </p:sp>
      <p:sp>
        <p:nvSpPr>
          <p:cNvPr id="393" name="Vorm"/>
          <p:cNvSpPr/>
          <p:nvPr/>
        </p:nvSpPr>
        <p:spPr>
          <a:xfrm>
            <a:off x="11864470" y="10204197"/>
            <a:ext cx="655061" cy="1200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4" name="Vorm"/>
          <p:cNvSpPr/>
          <p:nvPr/>
        </p:nvSpPr>
        <p:spPr>
          <a:xfrm>
            <a:off x="4289573" y="10350413"/>
            <a:ext cx="655061" cy="10293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14" y="15709"/>
                </a:moveTo>
                <a:cubicBezTo>
                  <a:pt x="12689" y="15709"/>
                  <a:pt x="12343" y="15929"/>
                  <a:pt x="12343" y="16200"/>
                </a:cubicBezTo>
                <a:cubicBezTo>
                  <a:pt x="12343" y="16471"/>
                  <a:pt x="12689" y="16691"/>
                  <a:pt x="13114" y="16691"/>
                </a:cubicBezTo>
                <a:cubicBezTo>
                  <a:pt x="13540" y="16691"/>
                  <a:pt x="13886" y="16471"/>
                  <a:pt x="13886" y="16200"/>
                </a:cubicBezTo>
                <a:cubicBezTo>
                  <a:pt x="13886" y="15929"/>
                  <a:pt x="13540" y="15709"/>
                  <a:pt x="13114" y="15709"/>
                </a:cubicBezTo>
                <a:moveTo>
                  <a:pt x="13886" y="7855"/>
                </a:moveTo>
                <a:cubicBezTo>
                  <a:pt x="13034" y="7855"/>
                  <a:pt x="12343" y="8295"/>
                  <a:pt x="12343" y="8836"/>
                </a:cubicBezTo>
                <a:cubicBezTo>
                  <a:pt x="12343" y="9379"/>
                  <a:pt x="13034" y="9818"/>
                  <a:pt x="13886" y="9818"/>
                </a:cubicBezTo>
                <a:cubicBezTo>
                  <a:pt x="14737" y="9818"/>
                  <a:pt x="15429" y="9379"/>
                  <a:pt x="15429" y="8836"/>
                </a:cubicBezTo>
                <a:cubicBezTo>
                  <a:pt x="15429" y="8295"/>
                  <a:pt x="14737" y="7855"/>
                  <a:pt x="13886" y="7855"/>
                </a:cubicBezTo>
                <a:moveTo>
                  <a:pt x="8486" y="17673"/>
                </a:moveTo>
                <a:cubicBezTo>
                  <a:pt x="8060" y="17673"/>
                  <a:pt x="7714" y="17892"/>
                  <a:pt x="7714" y="18164"/>
                </a:cubicBezTo>
                <a:cubicBezTo>
                  <a:pt x="7714" y="18435"/>
                  <a:pt x="8060" y="18655"/>
                  <a:pt x="8486" y="18655"/>
                </a:cubicBezTo>
                <a:cubicBezTo>
                  <a:pt x="8911" y="18655"/>
                  <a:pt x="9257" y="18435"/>
                  <a:pt x="9257" y="18164"/>
                </a:cubicBezTo>
                <a:cubicBezTo>
                  <a:pt x="9257" y="17892"/>
                  <a:pt x="8911" y="17673"/>
                  <a:pt x="8486" y="17673"/>
                </a:cubicBezTo>
                <a:moveTo>
                  <a:pt x="9257" y="10800"/>
                </a:moveTo>
                <a:cubicBezTo>
                  <a:pt x="9257" y="10258"/>
                  <a:pt x="8566" y="9818"/>
                  <a:pt x="7714" y="9818"/>
                </a:cubicBezTo>
                <a:cubicBezTo>
                  <a:pt x="6863" y="9818"/>
                  <a:pt x="6171" y="10258"/>
                  <a:pt x="6171" y="10800"/>
                </a:cubicBezTo>
                <a:cubicBezTo>
                  <a:pt x="6171" y="11343"/>
                  <a:pt x="6863" y="11782"/>
                  <a:pt x="7714" y="11782"/>
                </a:cubicBezTo>
                <a:cubicBezTo>
                  <a:pt x="8566" y="11782"/>
                  <a:pt x="9257" y="11343"/>
                  <a:pt x="9257" y="10800"/>
                </a:cubicBezTo>
                <a:moveTo>
                  <a:pt x="10029" y="13745"/>
                </a:moveTo>
                <a:cubicBezTo>
                  <a:pt x="9603" y="13745"/>
                  <a:pt x="9257" y="13965"/>
                  <a:pt x="9257" y="14236"/>
                </a:cubicBezTo>
                <a:cubicBezTo>
                  <a:pt x="9257" y="14508"/>
                  <a:pt x="9603" y="14727"/>
                  <a:pt x="10029" y="14727"/>
                </a:cubicBezTo>
                <a:cubicBezTo>
                  <a:pt x="10454" y="14727"/>
                  <a:pt x="10800" y="14508"/>
                  <a:pt x="10800" y="14236"/>
                </a:cubicBezTo>
                <a:cubicBezTo>
                  <a:pt x="10800" y="13965"/>
                  <a:pt x="10454" y="13745"/>
                  <a:pt x="10029" y="13745"/>
                </a:cubicBezTo>
                <a:moveTo>
                  <a:pt x="20057" y="1964"/>
                </a:moveTo>
                <a:lnTo>
                  <a:pt x="1543" y="1964"/>
                </a:ln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1964"/>
                  <a:pt x="20057" y="1964"/>
                </a:cubicBezTo>
                <a:close/>
                <a:moveTo>
                  <a:pt x="16971" y="4033"/>
                </a:moveTo>
                <a:cubicBezTo>
                  <a:pt x="16079" y="4186"/>
                  <a:pt x="15266" y="4419"/>
                  <a:pt x="14349" y="4691"/>
                </a:cubicBezTo>
                <a:cubicBezTo>
                  <a:pt x="13209" y="5030"/>
                  <a:pt x="11919" y="5413"/>
                  <a:pt x="9994" y="5794"/>
                </a:cubicBezTo>
                <a:cubicBezTo>
                  <a:pt x="8093" y="6170"/>
                  <a:pt x="6167" y="5840"/>
                  <a:pt x="4629" y="5373"/>
                </a:cubicBezTo>
                <a:lnTo>
                  <a:pt x="4629" y="2945"/>
                </a:lnTo>
                <a:lnTo>
                  <a:pt x="16971" y="2945"/>
                </a:lnTo>
                <a:cubicBezTo>
                  <a:pt x="16971" y="2945"/>
                  <a:pt x="16971" y="4033"/>
                  <a:pt x="16971" y="4033"/>
                </a:cubicBezTo>
                <a:close/>
                <a:moveTo>
                  <a:pt x="16971" y="16691"/>
                </a:moveTo>
                <a:cubicBezTo>
                  <a:pt x="16971" y="18860"/>
                  <a:pt x="14208" y="20618"/>
                  <a:pt x="10800" y="20618"/>
                </a:cubicBezTo>
                <a:cubicBezTo>
                  <a:pt x="7391" y="20618"/>
                  <a:pt x="4629" y="18860"/>
                  <a:pt x="4629" y="16691"/>
                </a:cubicBezTo>
                <a:lnTo>
                  <a:pt x="4629" y="6384"/>
                </a:lnTo>
                <a:cubicBezTo>
                  <a:pt x="5722" y="6667"/>
                  <a:pt x="6954" y="6874"/>
                  <a:pt x="8257" y="6874"/>
                </a:cubicBezTo>
                <a:cubicBezTo>
                  <a:pt x="8984" y="6874"/>
                  <a:pt x="9731" y="6811"/>
                  <a:pt x="10481" y="6662"/>
                </a:cubicBezTo>
                <a:cubicBezTo>
                  <a:pt x="12512" y="6261"/>
                  <a:pt x="13914" y="5844"/>
                  <a:pt x="15040" y="5510"/>
                </a:cubicBezTo>
                <a:cubicBezTo>
                  <a:pt x="15760" y="5295"/>
                  <a:pt x="16366" y="5119"/>
                  <a:pt x="16971" y="4989"/>
                </a:cubicBezTo>
                <a:cubicBezTo>
                  <a:pt x="16971" y="4989"/>
                  <a:pt x="16971" y="16691"/>
                  <a:pt x="16971" y="16691"/>
                </a:cubicBezTo>
                <a:close/>
                <a:moveTo>
                  <a:pt x="20057" y="0"/>
                </a:moveTo>
                <a:lnTo>
                  <a:pt x="1543" y="0"/>
                </a:lnTo>
                <a:cubicBezTo>
                  <a:pt x="691" y="0"/>
                  <a:pt x="0" y="440"/>
                  <a:pt x="0" y="982"/>
                </a:cubicBezTo>
                <a:lnTo>
                  <a:pt x="0" y="1964"/>
                </a:lnTo>
                <a:cubicBezTo>
                  <a:pt x="0" y="2506"/>
                  <a:pt x="691" y="2945"/>
                  <a:pt x="1543" y="2945"/>
                </a:cubicBezTo>
                <a:lnTo>
                  <a:pt x="3086" y="2945"/>
                </a:lnTo>
                <a:lnTo>
                  <a:pt x="3086" y="16691"/>
                </a:lnTo>
                <a:cubicBezTo>
                  <a:pt x="3086" y="19402"/>
                  <a:pt x="6539" y="21600"/>
                  <a:pt x="10800" y="21600"/>
                </a:cubicBezTo>
                <a:cubicBezTo>
                  <a:pt x="15061" y="21600"/>
                  <a:pt x="18514" y="19402"/>
                  <a:pt x="18514" y="16691"/>
                </a:cubicBezTo>
                <a:lnTo>
                  <a:pt x="18514" y="2945"/>
                </a:lnTo>
                <a:lnTo>
                  <a:pt x="20057" y="2945"/>
                </a:lnTo>
                <a:cubicBezTo>
                  <a:pt x="20909" y="2945"/>
                  <a:pt x="21600" y="2506"/>
                  <a:pt x="21600" y="1964"/>
                </a:cubicBezTo>
                <a:lnTo>
                  <a:pt x="21600" y="982"/>
                </a:lnTo>
                <a:cubicBezTo>
                  <a:pt x="21600" y="440"/>
                  <a:pt x="20909" y="0"/>
                  <a:pt x="20057" y="0"/>
                </a:cubicBezTo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5" name="Vorm"/>
          <p:cNvSpPr/>
          <p:nvPr/>
        </p:nvSpPr>
        <p:spPr>
          <a:xfrm>
            <a:off x="19252206" y="10302731"/>
            <a:ext cx="1029381" cy="10293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2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8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457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grpSp>
        <p:nvGrpSpPr>
          <p:cNvPr id="423" name="Groepeer"/>
          <p:cNvGrpSpPr/>
          <p:nvPr/>
        </p:nvGrpSpPr>
        <p:grpSpPr>
          <a:xfrm>
            <a:off x="8309047" y="12761156"/>
            <a:ext cx="7765906" cy="632223"/>
            <a:chOff x="0" y="0"/>
            <a:chExt cx="7765905" cy="632222"/>
          </a:xfrm>
        </p:grpSpPr>
        <p:sp>
          <p:nvSpPr>
            <p:cNvPr id="396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grpSp>
          <p:nvGrpSpPr>
            <p:cNvPr id="415" name="Groepeer"/>
            <p:cNvGrpSpPr/>
            <p:nvPr/>
          </p:nvGrpSpPr>
          <p:grpSpPr>
            <a:xfrm>
              <a:off x="0" y="0"/>
              <a:ext cx="7765906" cy="632223"/>
              <a:chOff x="0" y="0"/>
              <a:chExt cx="7765905" cy="632222"/>
            </a:xfrm>
          </p:grpSpPr>
          <p:sp>
            <p:nvSpPr>
              <p:cNvPr id="397" name="Cirkel"/>
              <p:cNvSpPr/>
              <p:nvPr/>
            </p:nvSpPr>
            <p:spPr>
              <a:xfrm>
                <a:off x="7133683" y="0"/>
                <a:ext cx="632223" cy="632223"/>
              </a:xfrm>
              <a:prstGeom prst="ellipse">
                <a:avLst/>
              </a:prstGeom>
              <a:solidFill>
                <a:srgbClr val="032722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8" name="Cirkel"/>
              <p:cNvSpPr/>
              <p:nvPr/>
            </p:nvSpPr>
            <p:spPr>
              <a:xfrm>
                <a:off x="0" y="0"/>
                <a:ext cx="632223" cy="632223"/>
              </a:xfrm>
              <a:prstGeom prst="ellipse">
                <a:avLst/>
              </a:prstGeom>
              <a:solidFill>
                <a:srgbClr val="13F1CD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99" name="Cirkel"/>
              <p:cNvSpPr/>
              <p:nvPr/>
            </p:nvSpPr>
            <p:spPr>
              <a:xfrm>
                <a:off x="891710" y="0"/>
                <a:ext cx="632223" cy="632223"/>
              </a:xfrm>
              <a:prstGeom prst="ellipse">
                <a:avLst/>
              </a:prstGeom>
              <a:solidFill>
                <a:srgbClr val="11D7B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0" name="Cirkel"/>
              <p:cNvSpPr/>
              <p:nvPr/>
            </p:nvSpPr>
            <p:spPr>
              <a:xfrm>
                <a:off x="1783420" y="0"/>
                <a:ext cx="632224" cy="632223"/>
              </a:xfrm>
              <a:prstGeom prst="ellipse">
                <a:avLst/>
              </a:prstGeom>
              <a:solidFill>
                <a:srgbClr val="0FC1A4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1" name="Cirkel"/>
              <p:cNvSpPr/>
              <p:nvPr/>
            </p:nvSpPr>
            <p:spPr>
              <a:xfrm>
                <a:off x="2675131" y="0"/>
                <a:ext cx="632223" cy="632223"/>
              </a:xfrm>
              <a:prstGeom prst="ellipse">
                <a:avLst/>
              </a:prstGeom>
              <a:solidFill>
                <a:srgbClr val="0DA38B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2" name="Cirkel"/>
              <p:cNvSpPr/>
              <p:nvPr/>
            </p:nvSpPr>
            <p:spPr>
              <a:xfrm>
                <a:off x="3566841" y="0"/>
                <a:ext cx="632223" cy="632223"/>
              </a:xfrm>
              <a:prstGeom prst="ellipse">
                <a:avLst/>
              </a:prstGeom>
              <a:solidFill>
                <a:srgbClr val="0C927C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3" name="Cirkel"/>
              <p:cNvSpPr/>
              <p:nvPr/>
            </p:nvSpPr>
            <p:spPr>
              <a:xfrm>
                <a:off x="4458551" y="0"/>
                <a:ext cx="632223" cy="632223"/>
              </a:xfrm>
              <a:prstGeom prst="ellipse">
                <a:avLst/>
              </a:prstGeom>
              <a:solidFill>
                <a:srgbClr val="097664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4" name="Cirkel"/>
              <p:cNvSpPr/>
              <p:nvPr/>
            </p:nvSpPr>
            <p:spPr>
              <a:xfrm>
                <a:off x="5350262" y="0"/>
                <a:ext cx="632223" cy="632223"/>
              </a:xfrm>
              <a:prstGeom prst="ellipse">
                <a:avLst/>
              </a:prstGeom>
              <a:solidFill>
                <a:srgbClr val="07584B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5" name="Cirkel"/>
              <p:cNvSpPr/>
              <p:nvPr/>
            </p:nvSpPr>
            <p:spPr>
              <a:xfrm>
                <a:off x="6241972" y="0"/>
                <a:ext cx="632224" cy="632223"/>
              </a:xfrm>
              <a:prstGeom prst="ellipse">
                <a:avLst/>
              </a:prstGeom>
              <a:solidFill>
                <a:srgbClr val="054036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06" name="Vorm"/>
              <p:cNvSpPr/>
              <p:nvPr/>
            </p:nvSpPr>
            <p:spPr>
              <a:xfrm>
                <a:off x="984699" y="92989"/>
                <a:ext cx="446245" cy="44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91" y="6559"/>
                    </a:moveTo>
                    <a:cubicBezTo>
                      <a:pt x="12727" y="6341"/>
                      <a:pt x="12420" y="6172"/>
                      <a:pt x="12078" y="6058"/>
                    </a:cubicBezTo>
                    <a:cubicBezTo>
                      <a:pt x="11737" y="5946"/>
                      <a:pt x="11367" y="5889"/>
                      <a:pt x="10978" y="5889"/>
                    </a:cubicBezTo>
                    <a:cubicBezTo>
                      <a:pt x="10477" y="5889"/>
                      <a:pt x="10025" y="5967"/>
                      <a:pt x="9633" y="6120"/>
                    </a:cubicBezTo>
                    <a:cubicBezTo>
                      <a:pt x="9239" y="6275"/>
                      <a:pt x="8900" y="6494"/>
                      <a:pt x="8623" y="6771"/>
                    </a:cubicBezTo>
                    <a:cubicBezTo>
                      <a:pt x="8346" y="7049"/>
                      <a:pt x="8133" y="7392"/>
                      <a:pt x="7992" y="7788"/>
                    </a:cubicBezTo>
                    <a:cubicBezTo>
                      <a:pt x="7853" y="8180"/>
                      <a:pt x="7782" y="8620"/>
                      <a:pt x="7782" y="9096"/>
                    </a:cubicBezTo>
                    <a:lnTo>
                      <a:pt x="7782" y="9217"/>
                    </a:lnTo>
                    <a:lnTo>
                      <a:pt x="8880" y="9217"/>
                    </a:lnTo>
                    <a:lnTo>
                      <a:pt x="8877" y="9093"/>
                    </a:lnTo>
                    <a:cubicBezTo>
                      <a:pt x="8868" y="8767"/>
                      <a:pt x="8908" y="8461"/>
                      <a:pt x="8993" y="8187"/>
                    </a:cubicBezTo>
                    <a:cubicBezTo>
                      <a:pt x="9079" y="7914"/>
                      <a:pt x="9207" y="7675"/>
                      <a:pt x="9377" y="7473"/>
                    </a:cubicBezTo>
                    <a:cubicBezTo>
                      <a:pt x="9545" y="7274"/>
                      <a:pt x="9762" y="7115"/>
                      <a:pt x="10024" y="7000"/>
                    </a:cubicBezTo>
                    <a:cubicBezTo>
                      <a:pt x="10287" y="6884"/>
                      <a:pt x="10594" y="6827"/>
                      <a:pt x="10937" y="6827"/>
                    </a:cubicBezTo>
                    <a:cubicBezTo>
                      <a:pt x="11182" y="6827"/>
                      <a:pt x="11418" y="6868"/>
                      <a:pt x="11639" y="6950"/>
                    </a:cubicBezTo>
                    <a:cubicBezTo>
                      <a:pt x="11858" y="7032"/>
                      <a:pt x="12053" y="7146"/>
                      <a:pt x="12218" y="7289"/>
                    </a:cubicBezTo>
                    <a:cubicBezTo>
                      <a:pt x="12381" y="7431"/>
                      <a:pt x="12512" y="7605"/>
                      <a:pt x="12609" y="7808"/>
                    </a:cubicBezTo>
                    <a:cubicBezTo>
                      <a:pt x="12704" y="8011"/>
                      <a:pt x="12752" y="8236"/>
                      <a:pt x="12752" y="8478"/>
                    </a:cubicBezTo>
                    <a:cubicBezTo>
                      <a:pt x="12752" y="8797"/>
                      <a:pt x="12674" y="9089"/>
                      <a:pt x="12519" y="9350"/>
                    </a:cubicBezTo>
                    <a:cubicBezTo>
                      <a:pt x="12359" y="9618"/>
                      <a:pt x="12154" y="9865"/>
                      <a:pt x="11913" y="10082"/>
                    </a:cubicBezTo>
                    <a:cubicBezTo>
                      <a:pt x="11624" y="10337"/>
                      <a:pt x="11374" y="10568"/>
                      <a:pt x="11170" y="10771"/>
                    </a:cubicBezTo>
                    <a:cubicBezTo>
                      <a:pt x="10959" y="10979"/>
                      <a:pt x="10789" y="11200"/>
                      <a:pt x="10662" y="11428"/>
                    </a:cubicBezTo>
                    <a:cubicBezTo>
                      <a:pt x="10534" y="11657"/>
                      <a:pt x="10441" y="11916"/>
                      <a:pt x="10385" y="12199"/>
                    </a:cubicBezTo>
                    <a:cubicBezTo>
                      <a:pt x="10329" y="12478"/>
                      <a:pt x="10305" y="12827"/>
                      <a:pt x="10315" y="13237"/>
                    </a:cubicBezTo>
                    <a:lnTo>
                      <a:pt x="10318" y="13355"/>
                    </a:lnTo>
                    <a:lnTo>
                      <a:pt x="11407" y="13355"/>
                    </a:lnTo>
                    <a:lnTo>
                      <a:pt x="11410" y="13237"/>
                    </a:lnTo>
                    <a:cubicBezTo>
                      <a:pt x="11418" y="12838"/>
                      <a:pt x="11436" y="12531"/>
                      <a:pt x="11463" y="12322"/>
                    </a:cubicBezTo>
                    <a:cubicBezTo>
                      <a:pt x="11488" y="12125"/>
                      <a:pt x="11538" y="11956"/>
                      <a:pt x="11611" y="11821"/>
                    </a:cubicBezTo>
                    <a:cubicBezTo>
                      <a:pt x="11687" y="11684"/>
                      <a:pt x="11803" y="11541"/>
                      <a:pt x="11959" y="11399"/>
                    </a:cubicBezTo>
                    <a:cubicBezTo>
                      <a:pt x="12127" y="11245"/>
                      <a:pt x="12351" y="11031"/>
                      <a:pt x="12630" y="10762"/>
                    </a:cubicBezTo>
                    <a:cubicBezTo>
                      <a:pt x="12979" y="10441"/>
                      <a:pt x="13270" y="10102"/>
                      <a:pt x="13495" y="9753"/>
                    </a:cubicBezTo>
                    <a:cubicBezTo>
                      <a:pt x="13729" y="9393"/>
                      <a:pt x="13847" y="8952"/>
                      <a:pt x="13847" y="8439"/>
                    </a:cubicBezTo>
                    <a:cubicBezTo>
                      <a:pt x="13847" y="8038"/>
                      <a:pt x="13770" y="7675"/>
                      <a:pt x="13618" y="7362"/>
                    </a:cubicBezTo>
                    <a:cubicBezTo>
                      <a:pt x="13467" y="7050"/>
                      <a:pt x="13256" y="6780"/>
                      <a:pt x="12991" y="6559"/>
                    </a:cubicBezTo>
                    <a:moveTo>
                      <a:pt x="10179" y="15706"/>
                    </a:moveTo>
                    <a:lnTo>
                      <a:pt x="11558" y="15706"/>
                    </a:lnTo>
                    <a:lnTo>
                      <a:pt x="11558" y="14072"/>
                    </a:lnTo>
                    <a:lnTo>
                      <a:pt x="10179" y="14072"/>
                    </a:lnTo>
                    <a:cubicBezTo>
                      <a:pt x="10179" y="14072"/>
                      <a:pt x="10179" y="15706"/>
                      <a:pt x="10179" y="15706"/>
                    </a:cubicBezTo>
                    <a:close/>
                    <a:moveTo>
                      <a:pt x="10800" y="20618"/>
                    </a:moveTo>
                    <a:cubicBezTo>
                      <a:pt x="5377" y="20618"/>
                      <a:pt x="982" y="16223"/>
                      <a:pt x="982" y="10800"/>
                    </a:cubicBezTo>
                    <a:cubicBezTo>
                      <a:pt x="982" y="5377"/>
                      <a:pt x="5377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6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</a:path>
                </a:pathLst>
              </a:cu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7" name="Vorm"/>
              <p:cNvSpPr/>
              <p:nvPr/>
            </p:nvSpPr>
            <p:spPr>
              <a:xfrm>
                <a:off x="125167" y="159867"/>
                <a:ext cx="381888" cy="31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7" y="20400"/>
                    </a:moveTo>
                    <a:cubicBezTo>
                      <a:pt x="4686" y="18711"/>
                      <a:pt x="5897" y="18036"/>
                      <a:pt x="7134" y="17493"/>
                    </a:cubicBezTo>
                    <a:lnTo>
                      <a:pt x="7173" y="17477"/>
                    </a:lnTo>
                    <a:cubicBezTo>
                      <a:pt x="8055" y="17190"/>
                      <a:pt x="9626" y="16039"/>
                      <a:pt x="9626" y="13569"/>
                    </a:cubicBezTo>
                    <a:cubicBezTo>
                      <a:pt x="9626" y="11474"/>
                      <a:pt x="8932" y="10452"/>
                      <a:pt x="8558" y="9902"/>
                    </a:cubicBezTo>
                    <a:cubicBezTo>
                      <a:pt x="8484" y="9791"/>
                      <a:pt x="8394" y="9649"/>
                      <a:pt x="8414" y="9680"/>
                    </a:cubicBezTo>
                    <a:cubicBezTo>
                      <a:pt x="8384" y="9599"/>
                      <a:pt x="8237" y="9129"/>
                      <a:pt x="8449" y="8035"/>
                    </a:cubicBezTo>
                    <a:cubicBezTo>
                      <a:pt x="8549" y="7522"/>
                      <a:pt x="8380" y="7241"/>
                      <a:pt x="8380" y="7241"/>
                    </a:cubicBezTo>
                    <a:cubicBezTo>
                      <a:pt x="8112" y="6505"/>
                      <a:pt x="7614" y="5133"/>
                      <a:pt x="7988" y="4025"/>
                    </a:cubicBezTo>
                    <a:cubicBezTo>
                      <a:pt x="8490" y="2492"/>
                      <a:pt x="8935" y="2190"/>
                      <a:pt x="9741" y="1747"/>
                    </a:cubicBezTo>
                    <a:cubicBezTo>
                      <a:pt x="9788" y="1721"/>
                      <a:pt x="9834" y="1691"/>
                      <a:pt x="9877" y="1657"/>
                    </a:cubicBezTo>
                    <a:cubicBezTo>
                      <a:pt x="10029" y="1535"/>
                      <a:pt x="10674" y="1200"/>
                      <a:pt x="11403" y="1200"/>
                    </a:cubicBezTo>
                    <a:cubicBezTo>
                      <a:pt x="11768" y="1200"/>
                      <a:pt x="12075" y="1285"/>
                      <a:pt x="12318" y="1454"/>
                    </a:cubicBezTo>
                    <a:cubicBezTo>
                      <a:pt x="12610" y="1655"/>
                      <a:pt x="12890" y="2039"/>
                      <a:pt x="13313" y="3271"/>
                    </a:cubicBezTo>
                    <a:cubicBezTo>
                      <a:pt x="14101" y="5469"/>
                      <a:pt x="13602" y="6698"/>
                      <a:pt x="13350" y="7124"/>
                    </a:cubicBezTo>
                    <a:cubicBezTo>
                      <a:pt x="13183" y="7407"/>
                      <a:pt x="13126" y="7764"/>
                      <a:pt x="13191" y="8102"/>
                    </a:cubicBezTo>
                    <a:cubicBezTo>
                      <a:pt x="13386" y="9109"/>
                      <a:pt x="13260" y="9534"/>
                      <a:pt x="13227" y="9619"/>
                    </a:cubicBezTo>
                    <a:cubicBezTo>
                      <a:pt x="13219" y="9631"/>
                      <a:pt x="13101" y="9814"/>
                      <a:pt x="13041" y="9902"/>
                    </a:cubicBezTo>
                    <a:cubicBezTo>
                      <a:pt x="12668" y="10452"/>
                      <a:pt x="11973" y="11474"/>
                      <a:pt x="11973" y="13569"/>
                    </a:cubicBezTo>
                    <a:cubicBezTo>
                      <a:pt x="11973" y="16039"/>
                      <a:pt x="13545" y="17190"/>
                      <a:pt x="14427" y="17477"/>
                    </a:cubicBezTo>
                    <a:lnTo>
                      <a:pt x="14466" y="17493"/>
                    </a:lnTo>
                    <a:cubicBezTo>
                      <a:pt x="15703" y="18036"/>
                      <a:pt x="16914" y="18711"/>
                      <a:pt x="17143" y="20400"/>
                    </a:cubicBezTo>
                    <a:cubicBezTo>
                      <a:pt x="17143" y="20400"/>
                      <a:pt x="4457" y="20400"/>
                      <a:pt x="4457" y="20400"/>
                    </a:cubicBezTo>
                    <a:close/>
                    <a:moveTo>
                      <a:pt x="14715" y="16328"/>
                    </a:moveTo>
                    <a:cubicBezTo>
                      <a:pt x="14715" y="16328"/>
                      <a:pt x="12955" y="15815"/>
                      <a:pt x="12955" y="13569"/>
                    </a:cubicBezTo>
                    <a:cubicBezTo>
                      <a:pt x="12955" y="11596"/>
                      <a:pt x="13678" y="10901"/>
                      <a:pt x="13957" y="10421"/>
                    </a:cubicBezTo>
                    <a:cubicBezTo>
                      <a:pt x="13957" y="10421"/>
                      <a:pt x="14531" y="9807"/>
                      <a:pt x="14146" y="7826"/>
                    </a:cubicBezTo>
                    <a:cubicBezTo>
                      <a:pt x="14787" y="6740"/>
                      <a:pt x="14995" y="4972"/>
                      <a:pt x="14211" y="2789"/>
                    </a:cubicBezTo>
                    <a:cubicBezTo>
                      <a:pt x="13774" y="1514"/>
                      <a:pt x="13389" y="815"/>
                      <a:pt x="12801" y="409"/>
                    </a:cubicBezTo>
                    <a:cubicBezTo>
                      <a:pt x="12370" y="110"/>
                      <a:pt x="11880" y="0"/>
                      <a:pt x="11403" y="0"/>
                    </a:cubicBezTo>
                    <a:cubicBezTo>
                      <a:pt x="10516" y="0"/>
                      <a:pt x="9675" y="384"/>
                      <a:pt x="9339" y="653"/>
                    </a:cubicBezTo>
                    <a:cubicBezTo>
                      <a:pt x="8357" y="1192"/>
                      <a:pt x="7697" y="1688"/>
                      <a:pt x="7077" y="3579"/>
                    </a:cubicBezTo>
                    <a:cubicBezTo>
                      <a:pt x="6540" y="5168"/>
                      <a:pt x="7179" y="6892"/>
                      <a:pt x="7494" y="7758"/>
                    </a:cubicBezTo>
                    <a:cubicBezTo>
                      <a:pt x="7110" y="9740"/>
                      <a:pt x="7642" y="10421"/>
                      <a:pt x="7642" y="10421"/>
                    </a:cubicBezTo>
                    <a:cubicBezTo>
                      <a:pt x="7922" y="10901"/>
                      <a:pt x="8644" y="11596"/>
                      <a:pt x="8644" y="13569"/>
                    </a:cubicBezTo>
                    <a:cubicBezTo>
                      <a:pt x="8644" y="15815"/>
                      <a:pt x="6885" y="16328"/>
                      <a:pt x="6885" y="16328"/>
                    </a:cubicBezTo>
                    <a:cubicBezTo>
                      <a:pt x="5768" y="16819"/>
                      <a:pt x="3436" y="17760"/>
                      <a:pt x="3436" y="21000"/>
                    </a:cubicBezTo>
                    <a:cubicBezTo>
                      <a:pt x="3436" y="21000"/>
                      <a:pt x="3436" y="21600"/>
                      <a:pt x="3927" y="21600"/>
                    </a:cubicBezTo>
                    <a:lnTo>
                      <a:pt x="17673" y="21600"/>
                    </a:lnTo>
                    <a:cubicBezTo>
                      <a:pt x="18164" y="21600"/>
                      <a:pt x="18164" y="21000"/>
                      <a:pt x="18164" y="21000"/>
                    </a:cubicBezTo>
                    <a:cubicBezTo>
                      <a:pt x="18164" y="17760"/>
                      <a:pt x="15832" y="16819"/>
                      <a:pt x="14715" y="16328"/>
                    </a:cubicBezTo>
                    <a:moveTo>
                      <a:pt x="19516" y="15006"/>
                    </a:moveTo>
                    <a:cubicBezTo>
                      <a:pt x="19516" y="15006"/>
                      <a:pt x="18416" y="14701"/>
                      <a:pt x="18416" y="12954"/>
                    </a:cubicBezTo>
                    <a:cubicBezTo>
                      <a:pt x="18416" y="11419"/>
                      <a:pt x="18794" y="10879"/>
                      <a:pt x="19017" y="10506"/>
                    </a:cubicBezTo>
                    <a:cubicBezTo>
                      <a:pt x="19017" y="10506"/>
                      <a:pt x="19443" y="9975"/>
                      <a:pt x="19136" y="8435"/>
                    </a:cubicBezTo>
                    <a:cubicBezTo>
                      <a:pt x="19388" y="7760"/>
                      <a:pt x="19900" y="6419"/>
                      <a:pt x="19470" y="5184"/>
                    </a:cubicBezTo>
                    <a:cubicBezTo>
                      <a:pt x="18974" y="3714"/>
                      <a:pt x="18645" y="3327"/>
                      <a:pt x="17860" y="2908"/>
                    </a:cubicBezTo>
                    <a:cubicBezTo>
                      <a:pt x="17591" y="2699"/>
                      <a:pt x="16918" y="2400"/>
                      <a:pt x="16208" y="2400"/>
                    </a:cubicBezTo>
                    <a:cubicBezTo>
                      <a:pt x="15873" y="2400"/>
                      <a:pt x="15531" y="2473"/>
                      <a:pt x="15218" y="2647"/>
                    </a:cubicBezTo>
                    <a:cubicBezTo>
                      <a:pt x="15343" y="3035"/>
                      <a:pt x="15449" y="3420"/>
                      <a:pt x="15525" y="3799"/>
                    </a:cubicBezTo>
                    <a:cubicBezTo>
                      <a:pt x="15537" y="3790"/>
                      <a:pt x="15550" y="3779"/>
                      <a:pt x="15563" y="3770"/>
                    </a:cubicBezTo>
                    <a:cubicBezTo>
                      <a:pt x="15730" y="3657"/>
                      <a:pt x="15948" y="3600"/>
                      <a:pt x="16208" y="3600"/>
                    </a:cubicBezTo>
                    <a:cubicBezTo>
                      <a:pt x="16716" y="3600"/>
                      <a:pt x="17211" y="3825"/>
                      <a:pt x="17332" y="3919"/>
                    </a:cubicBezTo>
                    <a:cubicBezTo>
                      <a:pt x="17375" y="3953"/>
                      <a:pt x="17421" y="3983"/>
                      <a:pt x="17467" y="4008"/>
                    </a:cubicBezTo>
                    <a:cubicBezTo>
                      <a:pt x="17950" y="4265"/>
                      <a:pt x="18131" y="4362"/>
                      <a:pt x="18562" y="5641"/>
                    </a:cubicBezTo>
                    <a:cubicBezTo>
                      <a:pt x="18822" y="6387"/>
                      <a:pt x="18452" y="7378"/>
                      <a:pt x="18253" y="7911"/>
                    </a:cubicBezTo>
                    <a:cubicBezTo>
                      <a:pt x="18161" y="8156"/>
                      <a:pt x="18130" y="8457"/>
                      <a:pt x="18182" y="8718"/>
                    </a:cubicBezTo>
                    <a:cubicBezTo>
                      <a:pt x="18316" y="9392"/>
                      <a:pt x="18254" y="9706"/>
                      <a:pt x="18232" y="9784"/>
                    </a:cubicBezTo>
                    <a:cubicBezTo>
                      <a:pt x="18230" y="9788"/>
                      <a:pt x="18227" y="9793"/>
                      <a:pt x="18224" y="9798"/>
                    </a:cubicBezTo>
                    <a:lnTo>
                      <a:pt x="18191" y="9853"/>
                    </a:lnTo>
                    <a:cubicBezTo>
                      <a:pt x="17926" y="10290"/>
                      <a:pt x="17434" y="11106"/>
                      <a:pt x="17434" y="12954"/>
                    </a:cubicBezTo>
                    <a:cubicBezTo>
                      <a:pt x="17434" y="15019"/>
                      <a:pt x="18570" y="15933"/>
                      <a:pt x="19229" y="16155"/>
                    </a:cubicBezTo>
                    <a:cubicBezTo>
                      <a:pt x="19856" y="16429"/>
                      <a:pt x="20435" y="16859"/>
                      <a:pt x="20582" y="17999"/>
                    </a:cubicBezTo>
                    <a:lnTo>
                      <a:pt x="18459" y="18000"/>
                    </a:lnTo>
                    <a:cubicBezTo>
                      <a:pt x="18647" y="18353"/>
                      <a:pt x="18802" y="18755"/>
                      <a:pt x="18920" y="19200"/>
                    </a:cubicBezTo>
                    <a:lnTo>
                      <a:pt x="21109" y="19199"/>
                    </a:lnTo>
                    <a:cubicBezTo>
                      <a:pt x="21600" y="19199"/>
                      <a:pt x="21600" y="18599"/>
                      <a:pt x="21600" y="18599"/>
                    </a:cubicBezTo>
                    <a:cubicBezTo>
                      <a:pt x="21600" y="16199"/>
                      <a:pt x="20410" y="15388"/>
                      <a:pt x="19516" y="15006"/>
                    </a:cubicBezTo>
                    <a:moveTo>
                      <a:pt x="2371" y="16155"/>
                    </a:moveTo>
                    <a:cubicBezTo>
                      <a:pt x="3030" y="15933"/>
                      <a:pt x="4166" y="15019"/>
                      <a:pt x="4166" y="12954"/>
                    </a:cubicBezTo>
                    <a:cubicBezTo>
                      <a:pt x="4166" y="11106"/>
                      <a:pt x="3673" y="10290"/>
                      <a:pt x="3409" y="9853"/>
                    </a:cubicBezTo>
                    <a:lnTo>
                      <a:pt x="3376" y="9798"/>
                    </a:lnTo>
                    <a:cubicBezTo>
                      <a:pt x="3373" y="9793"/>
                      <a:pt x="3370" y="9788"/>
                      <a:pt x="3367" y="9784"/>
                    </a:cubicBezTo>
                    <a:cubicBezTo>
                      <a:pt x="3346" y="9706"/>
                      <a:pt x="3283" y="9392"/>
                      <a:pt x="3418" y="8718"/>
                    </a:cubicBezTo>
                    <a:cubicBezTo>
                      <a:pt x="3470" y="8457"/>
                      <a:pt x="3439" y="8156"/>
                      <a:pt x="3347" y="7911"/>
                    </a:cubicBezTo>
                    <a:cubicBezTo>
                      <a:pt x="3148" y="7378"/>
                      <a:pt x="2778" y="6387"/>
                      <a:pt x="3038" y="5641"/>
                    </a:cubicBezTo>
                    <a:cubicBezTo>
                      <a:pt x="3469" y="4362"/>
                      <a:pt x="3649" y="4265"/>
                      <a:pt x="4133" y="4008"/>
                    </a:cubicBezTo>
                    <a:cubicBezTo>
                      <a:pt x="4180" y="3983"/>
                      <a:pt x="4225" y="3953"/>
                      <a:pt x="4268" y="3919"/>
                    </a:cubicBezTo>
                    <a:cubicBezTo>
                      <a:pt x="4389" y="3825"/>
                      <a:pt x="4884" y="3600"/>
                      <a:pt x="5392" y="3600"/>
                    </a:cubicBezTo>
                    <a:cubicBezTo>
                      <a:pt x="5636" y="3600"/>
                      <a:pt x="5839" y="3655"/>
                      <a:pt x="6002" y="3755"/>
                    </a:cubicBezTo>
                    <a:cubicBezTo>
                      <a:pt x="6045" y="3548"/>
                      <a:pt x="6096" y="3341"/>
                      <a:pt x="6165" y="3134"/>
                    </a:cubicBezTo>
                    <a:cubicBezTo>
                      <a:pt x="6225" y="2950"/>
                      <a:pt x="6289" y="2793"/>
                      <a:pt x="6351" y="2630"/>
                    </a:cubicBezTo>
                    <a:cubicBezTo>
                      <a:pt x="6046" y="2468"/>
                      <a:pt x="5716" y="2400"/>
                      <a:pt x="5392" y="2400"/>
                    </a:cubicBezTo>
                    <a:cubicBezTo>
                      <a:pt x="4682" y="2400"/>
                      <a:pt x="4009" y="2699"/>
                      <a:pt x="3740" y="2908"/>
                    </a:cubicBezTo>
                    <a:cubicBezTo>
                      <a:pt x="2955" y="3327"/>
                      <a:pt x="2625" y="3714"/>
                      <a:pt x="2130" y="5184"/>
                    </a:cubicBezTo>
                    <a:cubicBezTo>
                      <a:pt x="1700" y="6419"/>
                      <a:pt x="2212" y="7760"/>
                      <a:pt x="2464" y="8435"/>
                    </a:cubicBezTo>
                    <a:cubicBezTo>
                      <a:pt x="2156" y="9975"/>
                      <a:pt x="2583" y="10506"/>
                      <a:pt x="2583" y="10506"/>
                    </a:cubicBezTo>
                    <a:cubicBezTo>
                      <a:pt x="2806" y="10879"/>
                      <a:pt x="3185" y="11419"/>
                      <a:pt x="3185" y="12954"/>
                    </a:cubicBezTo>
                    <a:cubicBezTo>
                      <a:pt x="3185" y="14701"/>
                      <a:pt x="2084" y="15006"/>
                      <a:pt x="2084" y="15006"/>
                    </a:cubicBezTo>
                    <a:cubicBezTo>
                      <a:pt x="1191" y="15388"/>
                      <a:pt x="0" y="16199"/>
                      <a:pt x="0" y="18599"/>
                    </a:cubicBezTo>
                    <a:cubicBezTo>
                      <a:pt x="0" y="18599"/>
                      <a:pt x="0" y="19199"/>
                      <a:pt x="491" y="19199"/>
                    </a:cubicBezTo>
                    <a:lnTo>
                      <a:pt x="2680" y="19200"/>
                    </a:lnTo>
                    <a:cubicBezTo>
                      <a:pt x="2798" y="18755"/>
                      <a:pt x="2952" y="18353"/>
                      <a:pt x="3141" y="18000"/>
                    </a:cubicBezTo>
                    <a:lnTo>
                      <a:pt x="1018" y="17999"/>
                    </a:lnTo>
                    <a:cubicBezTo>
                      <a:pt x="1165" y="16859"/>
                      <a:pt x="1744" y="16429"/>
                      <a:pt x="2371" y="16155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8" name="Vorm"/>
              <p:cNvSpPr/>
              <p:nvPr/>
            </p:nvSpPr>
            <p:spPr>
              <a:xfrm>
                <a:off x="1876409" y="92989"/>
                <a:ext cx="446245" cy="44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4727"/>
                    </a:moveTo>
                    <a:cubicBezTo>
                      <a:pt x="8631" y="14727"/>
                      <a:pt x="6873" y="12969"/>
                      <a:pt x="6873" y="10800"/>
                    </a:cubicBezTo>
                    <a:cubicBezTo>
                      <a:pt x="6873" y="8631"/>
                      <a:pt x="8631" y="6873"/>
                      <a:pt x="10800" y="6873"/>
                    </a:cubicBezTo>
                    <a:cubicBezTo>
                      <a:pt x="12969" y="6873"/>
                      <a:pt x="14727" y="8631"/>
                      <a:pt x="14727" y="10800"/>
                    </a:cubicBezTo>
                    <a:cubicBezTo>
                      <a:pt x="14727" y="12969"/>
                      <a:pt x="12969" y="14727"/>
                      <a:pt x="10800" y="14727"/>
                    </a:cubicBezTo>
                    <a:moveTo>
                      <a:pt x="10800" y="5891"/>
                    </a:moveTo>
                    <a:cubicBezTo>
                      <a:pt x="8088" y="5891"/>
                      <a:pt x="5891" y="8089"/>
                      <a:pt x="5891" y="10800"/>
                    </a:cubicBezTo>
                    <a:cubicBezTo>
                      <a:pt x="5891" y="13512"/>
                      <a:pt x="8088" y="15709"/>
                      <a:pt x="10800" y="15709"/>
                    </a:cubicBezTo>
                    <a:cubicBezTo>
                      <a:pt x="13512" y="15709"/>
                      <a:pt x="15709" y="13512"/>
                      <a:pt x="15709" y="10800"/>
                    </a:cubicBezTo>
                    <a:cubicBezTo>
                      <a:pt x="15709" y="8089"/>
                      <a:pt x="13512" y="5891"/>
                      <a:pt x="10800" y="5891"/>
                    </a:cubicBezTo>
                    <a:moveTo>
                      <a:pt x="20618" y="12013"/>
                    </a:moveTo>
                    <a:cubicBezTo>
                      <a:pt x="20614" y="12014"/>
                      <a:pt x="20611" y="12016"/>
                      <a:pt x="20607" y="12016"/>
                    </a:cubicBezTo>
                    <a:lnTo>
                      <a:pt x="19602" y="12268"/>
                    </a:lnTo>
                    <a:cubicBezTo>
                      <a:pt x="19256" y="12354"/>
                      <a:pt x="18984" y="12622"/>
                      <a:pt x="18892" y="12966"/>
                    </a:cubicBezTo>
                    <a:cubicBezTo>
                      <a:pt x="18703" y="13672"/>
                      <a:pt x="18421" y="14351"/>
                      <a:pt x="18053" y="14986"/>
                    </a:cubicBezTo>
                    <a:cubicBezTo>
                      <a:pt x="17873" y="15295"/>
                      <a:pt x="17876" y="15677"/>
                      <a:pt x="18060" y="15984"/>
                    </a:cubicBezTo>
                    <a:lnTo>
                      <a:pt x="18601" y="16885"/>
                    </a:lnTo>
                    <a:lnTo>
                      <a:pt x="16886" y="18600"/>
                    </a:lnTo>
                    <a:cubicBezTo>
                      <a:pt x="16882" y="18599"/>
                      <a:pt x="16878" y="18597"/>
                      <a:pt x="16875" y="18595"/>
                    </a:cubicBezTo>
                    <a:lnTo>
                      <a:pt x="15978" y="18057"/>
                    </a:lnTo>
                    <a:cubicBezTo>
                      <a:pt x="15822" y="17964"/>
                      <a:pt x="15648" y="17917"/>
                      <a:pt x="15473" y="17917"/>
                    </a:cubicBezTo>
                    <a:cubicBezTo>
                      <a:pt x="15304" y="17917"/>
                      <a:pt x="15134" y="17961"/>
                      <a:pt x="14982" y="18049"/>
                    </a:cubicBezTo>
                    <a:cubicBezTo>
                      <a:pt x="14348" y="18415"/>
                      <a:pt x="13671" y="18696"/>
                      <a:pt x="12968" y="18884"/>
                    </a:cubicBezTo>
                    <a:cubicBezTo>
                      <a:pt x="12624" y="18976"/>
                      <a:pt x="12356" y="19248"/>
                      <a:pt x="12269" y="19594"/>
                    </a:cubicBezTo>
                    <a:lnTo>
                      <a:pt x="12016" y="20607"/>
                    </a:lnTo>
                    <a:cubicBezTo>
                      <a:pt x="12015" y="20611"/>
                      <a:pt x="12014" y="20614"/>
                      <a:pt x="12012" y="20619"/>
                    </a:cubicBezTo>
                    <a:lnTo>
                      <a:pt x="9587" y="20619"/>
                    </a:lnTo>
                    <a:lnTo>
                      <a:pt x="9331" y="19594"/>
                    </a:lnTo>
                    <a:cubicBezTo>
                      <a:pt x="9244" y="19248"/>
                      <a:pt x="8976" y="18976"/>
                      <a:pt x="8632" y="18884"/>
                    </a:cubicBezTo>
                    <a:cubicBezTo>
                      <a:pt x="7929" y="18696"/>
                      <a:pt x="7251" y="18415"/>
                      <a:pt x="6617" y="18049"/>
                    </a:cubicBezTo>
                    <a:cubicBezTo>
                      <a:pt x="6465" y="17961"/>
                      <a:pt x="6296" y="17917"/>
                      <a:pt x="6127" y="17917"/>
                    </a:cubicBezTo>
                    <a:cubicBezTo>
                      <a:pt x="5951" y="17917"/>
                      <a:pt x="5777" y="17964"/>
                      <a:pt x="5621" y="18057"/>
                    </a:cubicBezTo>
                    <a:lnTo>
                      <a:pt x="4725" y="18595"/>
                    </a:lnTo>
                    <a:cubicBezTo>
                      <a:pt x="4722" y="18597"/>
                      <a:pt x="4718" y="18599"/>
                      <a:pt x="4714" y="18600"/>
                    </a:cubicBezTo>
                    <a:lnTo>
                      <a:pt x="3000" y="16885"/>
                    </a:lnTo>
                    <a:lnTo>
                      <a:pt x="3540" y="15984"/>
                    </a:lnTo>
                    <a:cubicBezTo>
                      <a:pt x="3724" y="15677"/>
                      <a:pt x="3727" y="15295"/>
                      <a:pt x="3548" y="14986"/>
                    </a:cubicBezTo>
                    <a:cubicBezTo>
                      <a:pt x="3179" y="14351"/>
                      <a:pt x="2897" y="13672"/>
                      <a:pt x="2708" y="12966"/>
                    </a:cubicBezTo>
                    <a:cubicBezTo>
                      <a:pt x="2616" y="12622"/>
                      <a:pt x="2343" y="12354"/>
                      <a:pt x="1998" y="12268"/>
                    </a:cubicBezTo>
                    <a:lnTo>
                      <a:pt x="993" y="12016"/>
                    </a:lnTo>
                    <a:cubicBezTo>
                      <a:pt x="989" y="12016"/>
                      <a:pt x="986" y="12014"/>
                      <a:pt x="982" y="12013"/>
                    </a:cubicBezTo>
                    <a:lnTo>
                      <a:pt x="982" y="9587"/>
                    </a:lnTo>
                    <a:lnTo>
                      <a:pt x="1998" y="9333"/>
                    </a:lnTo>
                    <a:cubicBezTo>
                      <a:pt x="2343" y="9246"/>
                      <a:pt x="2616" y="8979"/>
                      <a:pt x="2708" y="8634"/>
                    </a:cubicBezTo>
                    <a:cubicBezTo>
                      <a:pt x="2897" y="7928"/>
                      <a:pt x="3179" y="7249"/>
                      <a:pt x="3548" y="6615"/>
                    </a:cubicBezTo>
                    <a:cubicBezTo>
                      <a:pt x="3727" y="6305"/>
                      <a:pt x="3724" y="5923"/>
                      <a:pt x="3540" y="5617"/>
                    </a:cubicBezTo>
                    <a:lnTo>
                      <a:pt x="3005" y="4725"/>
                    </a:lnTo>
                    <a:cubicBezTo>
                      <a:pt x="3004" y="4722"/>
                      <a:pt x="3002" y="4718"/>
                      <a:pt x="3000" y="4715"/>
                    </a:cubicBezTo>
                    <a:lnTo>
                      <a:pt x="4715" y="3000"/>
                    </a:lnTo>
                    <a:lnTo>
                      <a:pt x="5621" y="3544"/>
                    </a:lnTo>
                    <a:cubicBezTo>
                      <a:pt x="5777" y="3636"/>
                      <a:pt x="5951" y="3683"/>
                      <a:pt x="6127" y="3683"/>
                    </a:cubicBezTo>
                    <a:cubicBezTo>
                      <a:pt x="6296" y="3683"/>
                      <a:pt x="6465" y="3639"/>
                      <a:pt x="6618" y="3551"/>
                    </a:cubicBezTo>
                    <a:cubicBezTo>
                      <a:pt x="7251" y="3185"/>
                      <a:pt x="7929" y="2904"/>
                      <a:pt x="8632" y="2717"/>
                    </a:cubicBezTo>
                    <a:cubicBezTo>
                      <a:pt x="8976" y="2624"/>
                      <a:pt x="9244" y="2353"/>
                      <a:pt x="9331" y="2007"/>
                    </a:cubicBezTo>
                    <a:lnTo>
                      <a:pt x="9587" y="982"/>
                    </a:lnTo>
                    <a:lnTo>
                      <a:pt x="12012" y="982"/>
                    </a:lnTo>
                    <a:cubicBezTo>
                      <a:pt x="12014" y="986"/>
                      <a:pt x="12015" y="989"/>
                      <a:pt x="12016" y="993"/>
                    </a:cubicBezTo>
                    <a:lnTo>
                      <a:pt x="12269" y="2007"/>
                    </a:lnTo>
                    <a:cubicBezTo>
                      <a:pt x="12356" y="2353"/>
                      <a:pt x="12624" y="2624"/>
                      <a:pt x="12968" y="2717"/>
                    </a:cubicBezTo>
                    <a:cubicBezTo>
                      <a:pt x="13671" y="2904"/>
                      <a:pt x="14348" y="3185"/>
                      <a:pt x="14982" y="3551"/>
                    </a:cubicBezTo>
                    <a:cubicBezTo>
                      <a:pt x="15134" y="3639"/>
                      <a:pt x="15304" y="3683"/>
                      <a:pt x="15473" y="3683"/>
                    </a:cubicBezTo>
                    <a:cubicBezTo>
                      <a:pt x="15648" y="3683"/>
                      <a:pt x="15822" y="3636"/>
                      <a:pt x="15978" y="3544"/>
                    </a:cubicBezTo>
                    <a:lnTo>
                      <a:pt x="16884" y="3000"/>
                    </a:lnTo>
                    <a:lnTo>
                      <a:pt x="18600" y="4715"/>
                    </a:lnTo>
                    <a:cubicBezTo>
                      <a:pt x="18598" y="4718"/>
                      <a:pt x="18597" y="4722"/>
                      <a:pt x="18595" y="4726"/>
                    </a:cubicBezTo>
                    <a:lnTo>
                      <a:pt x="18060" y="5616"/>
                    </a:lnTo>
                    <a:cubicBezTo>
                      <a:pt x="17876" y="5923"/>
                      <a:pt x="17873" y="6305"/>
                      <a:pt x="18053" y="6615"/>
                    </a:cubicBezTo>
                    <a:cubicBezTo>
                      <a:pt x="18421" y="7249"/>
                      <a:pt x="18703" y="7928"/>
                      <a:pt x="18892" y="8634"/>
                    </a:cubicBezTo>
                    <a:cubicBezTo>
                      <a:pt x="18984" y="8979"/>
                      <a:pt x="19256" y="9246"/>
                      <a:pt x="19602" y="9333"/>
                    </a:cubicBezTo>
                    <a:lnTo>
                      <a:pt x="20618" y="9587"/>
                    </a:lnTo>
                    <a:cubicBezTo>
                      <a:pt x="20618" y="9587"/>
                      <a:pt x="20618" y="12013"/>
                      <a:pt x="20618" y="12013"/>
                    </a:cubicBezTo>
                    <a:close/>
                    <a:moveTo>
                      <a:pt x="20880" y="8641"/>
                    </a:moveTo>
                    <a:lnTo>
                      <a:pt x="19841" y="8380"/>
                    </a:lnTo>
                    <a:cubicBezTo>
                      <a:pt x="19626" y="7580"/>
                      <a:pt x="19308" y="6822"/>
                      <a:pt x="18902" y="6122"/>
                    </a:cubicBezTo>
                    <a:lnTo>
                      <a:pt x="19455" y="5200"/>
                    </a:lnTo>
                    <a:cubicBezTo>
                      <a:pt x="19625" y="4871"/>
                      <a:pt x="19736" y="4463"/>
                      <a:pt x="19455" y="4182"/>
                    </a:cubicBezTo>
                    <a:lnTo>
                      <a:pt x="17419" y="2145"/>
                    </a:lnTo>
                    <a:cubicBezTo>
                      <a:pt x="17292" y="2018"/>
                      <a:pt x="17136" y="1969"/>
                      <a:pt x="16975" y="1969"/>
                    </a:cubicBezTo>
                    <a:cubicBezTo>
                      <a:pt x="16778" y="1969"/>
                      <a:pt x="16572" y="2043"/>
                      <a:pt x="16400" y="2145"/>
                    </a:cubicBezTo>
                    <a:lnTo>
                      <a:pt x="15473" y="2702"/>
                    </a:lnTo>
                    <a:cubicBezTo>
                      <a:pt x="14775" y="2298"/>
                      <a:pt x="14020" y="1982"/>
                      <a:pt x="13222" y="1768"/>
                    </a:cubicBezTo>
                    <a:lnTo>
                      <a:pt x="12960" y="720"/>
                    </a:lnTo>
                    <a:cubicBezTo>
                      <a:pt x="12848" y="367"/>
                      <a:pt x="12638" y="0"/>
                      <a:pt x="12240" y="0"/>
                    </a:cubicBezTo>
                    <a:lnTo>
                      <a:pt x="9360" y="0"/>
                    </a:lnTo>
                    <a:cubicBezTo>
                      <a:pt x="8962" y="0"/>
                      <a:pt x="8730" y="367"/>
                      <a:pt x="8640" y="720"/>
                    </a:cubicBezTo>
                    <a:lnTo>
                      <a:pt x="8378" y="1768"/>
                    </a:lnTo>
                    <a:cubicBezTo>
                      <a:pt x="7580" y="1982"/>
                      <a:pt x="6825" y="2298"/>
                      <a:pt x="6127" y="2702"/>
                    </a:cubicBezTo>
                    <a:lnTo>
                      <a:pt x="5200" y="2145"/>
                    </a:lnTo>
                    <a:cubicBezTo>
                      <a:pt x="5028" y="2043"/>
                      <a:pt x="4822" y="1969"/>
                      <a:pt x="4625" y="1969"/>
                    </a:cubicBezTo>
                    <a:cubicBezTo>
                      <a:pt x="4464" y="1969"/>
                      <a:pt x="4308" y="2018"/>
                      <a:pt x="4181" y="2145"/>
                    </a:cubicBezTo>
                    <a:lnTo>
                      <a:pt x="2145" y="4182"/>
                    </a:lnTo>
                    <a:cubicBezTo>
                      <a:pt x="1864" y="4463"/>
                      <a:pt x="1975" y="4871"/>
                      <a:pt x="2145" y="5200"/>
                    </a:cubicBezTo>
                    <a:lnTo>
                      <a:pt x="2698" y="6122"/>
                    </a:lnTo>
                    <a:cubicBezTo>
                      <a:pt x="2292" y="6822"/>
                      <a:pt x="1973" y="7580"/>
                      <a:pt x="1759" y="8380"/>
                    </a:cubicBezTo>
                    <a:lnTo>
                      <a:pt x="720" y="8641"/>
                    </a:lnTo>
                    <a:cubicBezTo>
                      <a:pt x="367" y="8730"/>
                      <a:pt x="0" y="8963"/>
                      <a:pt x="0" y="9360"/>
                    </a:cubicBezTo>
                    <a:lnTo>
                      <a:pt x="0" y="12240"/>
                    </a:lnTo>
                    <a:cubicBezTo>
                      <a:pt x="0" y="12638"/>
                      <a:pt x="367" y="12848"/>
                      <a:pt x="720" y="12960"/>
                    </a:cubicBezTo>
                    <a:lnTo>
                      <a:pt x="1759" y="13220"/>
                    </a:lnTo>
                    <a:cubicBezTo>
                      <a:pt x="1973" y="14021"/>
                      <a:pt x="2292" y="14778"/>
                      <a:pt x="2698" y="15478"/>
                    </a:cubicBezTo>
                    <a:lnTo>
                      <a:pt x="2145" y="16400"/>
                    </a:lnTo>
                    <a:cubicBezTo>
                      <a:pt x="1959" y="16714"/>
                      <a:pt x="1864" y="17137"/>
                      <a:pt x="2145" y="17419"/>
                    </a:cubicBezTo>
                    <a:lnTo>
                      <a:pt x="4181" y="19455"/>
                    </a:lnTo>
                    <a:cubicBezTo>
                      <a:pt x="4305" y="19579"/>
                      <a:pt x="4454" y="19627"/>
                      <a:pt x="4610" y="19627"/>
                    </a:cubicBezTo>
                    <a:cubicBezTo>
                      <a:pt x="4807" y="19627"/>
                      <a:pt x="5016" y="19550"/>
                      <a:pt x="5200" y="19455"/>
                    </a:cubicBezTo>
                    <a:lnTo>
                      <a:pt x="6127" y="18899"/>
                    </a:lnTo>
                    <a:cubicBezTo>
                      <a:pt x="6825" y="19302"/>
                      <a:pt x="7580" y="19619"/>
                      <a:pt x="8378" y="19832"/>
                    </a:cubicBezTo>
                    <a:lnTo>
                      <a:pt x="8640" y="20880"/>
                    </a:lnTo>
                    <a:cubicBezTo>
                      <a:pt x="8730" y="21233"/>
                      <a:pt x="8962" y="21600"/>
                      <a:pt x="9360" y="21600"/>
                    </a:cubicBezTo>
                    <a:lnTo>
                      <a:pt x="12240" y="21600"/>
                    </a:lnTo>
                    <a:cubicBezTo>
                      <a:pt x="12638" y="21600"/>
                      <a:pt x="12848" y="21233"/>
                      <a:pt x="12960" y="20880"/>
                    </a:cubicBezTo>
                    <a:lnTo>
                      <a:pt x="13222" y="19832"/>
                    </a:lnTo>
                    <a:cubicBezTo>
                      <a:pt x="14020" y="19619"/>
                      <a:pt x="14775" y="19302"/>
                      <a:pt x="15473" y="18899"/>
                    </a:cubicBezTo>
                    <a:lnTo>
                      <a:pt x="16400" y="19455"/>
                    </a:lnTo>
                    <a:cubicBezTo>
                      <a:pt x="16584" y="19550"/>
                      <a:pt x="16793" y="19627"/>
                      <a:pt x="16990" y="19627"/>
                    </a:cubicBezTo>
                    <a:cubicBezTo>
                      <a:pt x="17146" y="19627"/>
                      <a:pt x="17294" y="19579"/>
                      <a:pt x="17419" y="19455"/>
                    </a:cubicBezTo>
                    <a:lnTo>
                      <a:pt x="19455" y="17419"/>
                    </a:lnTo>
                    <a:cubicBezTo>
                      <a:pt x="19736" y="17137"/>
                      <a:pt x="19641" y="16714"/>
                      <a:pt x="19455" y="16400"/>
                    </a:cubicBezTo>
                    <a:lnTo>
                      <a:pt x="18902" y="15478"/>
                    </a:lnTo>
                    <a:cubicBezTo>
                      <a:pt x="19308" y="14778"/>
                      <a:pt x="19626" y="14021"/>
                      <a:pt x="19841" y="13220"/>
                    </a:cubicBezTo>
                    <a:lnTo>
                      <a:pt x="20880" y="12960"/>
                    </a:lnTo>
                    <a:cubicBezTo>
                      <a:pt x="21233" y="12848"/>
                      <a:pt x="21600" y="12638"/>
                      <a:pt x="21600" y="12240"/>
                    </a:cubicBezTo>
                    <a:lnTo>
                      <a:pt x="21600" y="9360"/>
                    </a:lnTo>
                    <a:cubicBezTo>
                      <a:pt x="21600" y="8963"/>
                      <a:pt x="21233" y="8730"/>
                      <a:pt x="20880" y="8641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09" name="Vorm"/>
              <p:cNvSpPr/>
              <p:nvPr/>
            </p:nvSpPr>
            <p:spPr>
              <a:xfrm>
                <a:off x="2800277" y="159867"/>
                <a:ext cx="381930" cy="31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4" y="3600"/>
                    </a:moveTo>
                    <a:cubicBezTo>
                      <a:pt x="1422" y="3600"/>
                      <a:pt x="982" y="3063"/>
                      <a:pt x="982" y="2400"/>
                    </a:cubicBezTo>
                    <a:cubicBezTo>
                      <a:pt x="982" y="1738"/>
                      <a:pt x="1422" y="1200"/>
                      <a:pt x="1964" y="1200"/>
                    </a:cubicBezTo>
                    <a:cubicBezTo>
                      <a:pt x="2506" y="1200"/>
                      <a:pt x="2945" y="1738"/>
                      <a:pt x="2945" y="2400"/>
                    </a:cubicBezTo>
                    <a:cubicBezTo>
                      <a:pt x="2945" y="3063"/>
                      <a:pt x="2506" y="3600"/>
                      <a:pt x="1964" y="3600"/>
                    </a:cubicBezTo>
                    <a:moveTo>
                      <a:pt x="1964" y="0"/>
                    </a:moveTo>
                    <a:cubicBezTo>
                      <a:pt x="879" y="0"/>
                      <a:pt x="0" y="1075"/>
                      <a:pt x="0" y="2400"/>
                    </a:cubicBezTo>
                    <a:cubicBezTo>
                      <a:pt x="0" y="3726"/>
                      <a:pt x="879" y="4800"/>
                      <a:pt x="1964" y="4800"/>
                    </a:cubicBezTo>
                    <a:cubicBezTo>
                      <a:pt x="3048" y="4800"/>
                      <a:pt x="3927" y="3726"/>
                      <a:pt x="3927" y="2400"/>
                    </a:cubicBezTo>
                    <a:cubicBezTo>
                      <a:pt x="3927" y="1075"/>
                      <a:pt x="3048" y="0"/>
                      <a:pt x="1964" y="0"/>
                    </a:cubicBezTo>
                    <a:moveTo>
                      <a:pt x="1964" y="12000"/>
                    </a:moveTo>
                    <a:cubicBezTo>
                      <a:pt x="1422" y="12000"/>
                      <a:pt x="982" y="11463"/>
                      <a:pt x="982" y="10800"/>
                    </a:cubicBezTo>
                    <a:cubicBezTo>
                      <a:pt x="982" y="10138"/>
                      <a:pt x="1422" y="9600"/>
                      <a:pt x="1964" y="9600"/>
                    </a:cubicBezTo>
                    <a:cubicBezTo>
                      <a:pt x="2506" y="9600"/>
                      <a:pt x="2945" y="10138"/>
                      <a:pt x="2945" y="10800"/>
                    </a:cubicBezTo>
                    <a:cubicBezTo>
                      <a:pt x="2945" y="11463"/>
                      <a:pt x="2506" y="12000"/>
                      <a:pt x="1964" y="12000"/>
                    </a:cubicBezTo>
                    <a:moveTo>
                      <a:pt x="1964" y="8401"/>
                    </a:moveTo>
                    <a:cubicBezTo>
                      <a:pt x="879" y="8401"/>
                      <a:pt x="0" y="9475"/>
                      <a:pt x="0" y="10800"/>
                    </a:cubicBezTo>
                    <a:cubicBezTo>
                      <a:pt x="0" y="12126"/>
                      <a:pt x="879" y="13200"/>
                      <a:pt x="1964" y="13200"/>
                    </a:cubicBezTo>
                    <a:cubicBezTo>
                      <a:pt x="3048" y="13200"/>
                      <a:pt x="3927" y="12126"/>
                      <a:pt x="3927" y="10800"/>
                    </a:cubicBezTo>
                    <a:cubicBezTo>
                      <a:pt x="3927" y="9475"/>
                      <a:pt x="3048" y="8401"/>
                      <a:pt x="1964" y="8401"/>
                    </a:cubicBezTo>
                    <a:moveTo>
                      <a:pt x="19636" y="12000"/>
                    </a:moveTo>
                    <a:lnTo>
                      <a:pt x="7855" y="12000"/>
                    </a:lnTo>
                    <a:cubicBezTo>
                      <a:pt x="7313" y="12000"/>
                      <a:pt x="6873" y="11463"/>
                      <a:pt x="6873" y="10801"/>
                    </a:cubicBezTo>
                    <a:cubicBezTo>
                      <a:pt x="6873" y="10138"/>
                      <a:pt x="7313" y="9600"/>
                      <a:pt x="7855" y="9600"/>
                    </a:cubicBezTo>
                    <a:lnTo>
                      <a:pt x="19636" y="9600"/>
                    </a:lnTo>
                    <a:cubicBezTo>
                      <a:pt x="20178" y="9600"/>
                      <a:pt x="20618" y="10138"/>
                      <a:pt x="20618" y="10801"/>
                    </a:cubicBezTo>
                    <a:cubicBezTo>
                      <a:pt x="20618" y="11463"/>
                      <a:pt x="20178" y="12000"/>
                      <a:pt x="19636" y="12000"/>
                    </a:cubicBezTo>
                    <a:moveTo>
                      <a:pt x="19636" y="8401"/>
                    </a:moveTo>
                    <a:lnTo>
                      <a:pt x="7855" y="8401"/>
                    </a:lnTo>
                    <a:cubicBezTo>
                      <a:pt x="6770" y="8401"/>
                      <a:pt x="5891" y="9475"/>
                      <a:pt x="5891" y="10801"/>
                    </a:cubicBezTo>
                    <a:cubicBezTo>
                      <a:pt x="5891" y="12126"/>
                      <a:pt x="6770" y="13200"/>
                      <a:pt x="7855" y="13200"/>
                    </a:cubicBezTo>
                    <a:lnTo>
                      <a:pt x="19636" y="13200"/>
                    </a:lnTo>
                    <a:cubicBezTo>
                      <a:pt x="20721" y="13200"/>
                      <a:pt x="21600" y="12126"/>
                      <a:pt x="21600" y="10801"/>
                    </a:cubicBezTo>
                    <a:cubicBezTo>
                      <a:pt x="21600" y="9475"/>
                      <a:pt x="20721" y="8401"/>
                      <a:pt x="19636" y="8401"/>
                    </a:cubicBezTo>
                    <a:moveTo>
                      <a:pt x="19636" y="20400"/>
                    </a:moveTo>
                    <a:lnTo>
                      <a:pt x="7855" y="20400"/>
                    </a:lnTo>
                    <a:cubicBezTo>
                      <a:pt x="7313" y="20400"/>
                      <a:pt x="6873" y="19862"/>
                      <a:pt x="6873" y="19200"/>
                    </a:cubicBezTo>
                    <a:cubicBezTo>
                      <a:pt x="6873" y="18538"/>
                      <a:pt x="7313" y="18000"/>
                      <a:pt x="7855" y="18000"/>
                    </a:cubicBezTo>
                    <a:lnTo>
                      <a:pt x="19636" y="18000"/>
                    </a:lnTo>
                    <a:cubicBezTo>
                      <a:pt x="20178" y="18000"/>
                      <a:pt x="20618" y="18538"/>
                      <a:pt x="20618" y="19200"/>
                    </a:cubicBezTo>
                    <a:cubicBezTo>
                      <a:pt x="20618" y="19862"/>
                      <a:pt x="20178" y="20400"/>
                      <a:pt x="19636" y="20400"/>
                    </a:cubicBezTo>
                    <a:moveTo>
                      <a:pt x="19636" y="16800"/>
                    </a:moveTo>
                    <a:lnTo>
                      <a:pt x="7855" y="16800"/>
                    </a:lnTo>
                    <a:cubicBezTo>
                      <a:pt x="6770" y="16800"/>
                      <a:pt x="5891" y="17875"/>
                      <a:pt x="5891" y="19200"/>
                    </a:cubicBezTo>
                    <a:cubicBezTo>
                      <a:pt x="5891" y="20526"/>
                      <a:pt x="6770" y="21600"/>
                      <a:pt x="7855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526"/>
                      <a:pt x="21600" y="19200"/>
                    </a:cubicBezTo>
                    <a:cubicBezTo>
                      <a:pt x="21600" y="17875"/>
                      <a:pt x="20721" y="16800"/>
                      <a:pt x="19636" y="16800"/>
                    </a:cubicBezTo>
                    <a:moveTo>
                      <a:pt x="7855" y="1201"/>
                    </a:moveTo>
                    <a:lnTo>
                      <a:pt x="19636" y="1201"/>
                    </a:lnTo>
                    <a:cubicBezTo>
                      <a:pt x="20178" y="1201"/>
                      <a:pt x="20618" y="1738"/>
                      <a:pt x="20618" y="2400"/>
                    </a:cubicBezTo>
                    <a:cubicBezTo>
                      <a:pt x="20618" y="3063"/>
                      <a:pt x="20178" y="3600"/>
                      <a:pt x="19636" y="3600"/>
                    </a:cubicBezTo>
                    <a:lnTo>
                      <a:pt x="7855" y="3600"/>
                    </a:lnTo>
                    <a:cubicBezTo>
                      <a:pt x="7313" y="3600"/>
                      <a:pt x="6873" y="3063"/>
                      <a:pt x="6873" y="2400"/>
                    </a:cubicBezTo>
                    <a:cubicBezTo>
                      <a:pt x="6873" y="1738"/>
                      <a:pt x="7313" y="1201"/>
                      <a:pt x="7855" y="1201"/>
                    </a:cubicBezTo>
                    <a:moveTo>
                      <a:pt x="7855" y="4800"/>
                    </a:moveTo>
                    <a:lnTo>
                      <a:pt x="19636" y="4800"/>
                    </a:lnTo>
                    <a:cubicBezTo>
                      <a:pt x="20721" y="4800"/>
                      <a:pt x="21600" y="3726"/>
                      <a:pt x="21600" y="2400"/>
                    </a:cubicBezTo>
                    <a:cubicBezTo>
                      <a:pt x="21600" y="1075"/>
                      <a:pt x="20721" y="1"/>
                      <a:pt x="19636" y="1"/>
                    </a:cubicBezTo>
                    <a:lnTo>
                      <a:pt x="7855" y="1"/>
                    </a:lnTo>
                    <a:cubicBezTo>
                      <a:pt x="6770" y="1"/>
                      <a:pt x="5891" y="1075"/>
                      <a:pt x="5891" y="2400"/>
                    </a:cubicBezTo>
                    <a:cubicBezTo>
                      <a:pt x="5891" y="3726"/>
                      <a:pt x="6770" y="4800"/>
                      <a:pt x="7855" y="4800"/>
                    </a:cubicBezTo>
                    <a:moveTo>
                      <a:pt x="1964" y="20400"/>
                    </a:moveTo>
                    <a:cubicBezTo>
                      <a:pt x="1422" y="20400"/>
                      <a:pt x="982" y="19862"/>
                      <a:pt x="982" y="19200"/>
                    </a:cubicBezTo>
                    <a:cubicBezTo>
                      <a:pt x="982" y="18538"/>
                      <a:pt x="1422" y="18000"/>
                      <a:pt x="1964" y="18000"/>
                    </a:cubicBezTo>
                    <a:cubicBezTo>
                      <a:pt x="2506" y="18000"/>
                      <a:pt x="2945" y="18538"/>
                      <a:pt x="2945" y="19200"/>
                    </a:cubicBezTo>
                    <a:cubicBezTo>
                      <a:pt x="2945" y="19862"/>
                      <a:pt x="2506" y="20400"/>
                      <a:pt x="1964" y="20400"/>
                    </a:cubicBezTo>
                    <a:moveTo>
                      <a:pt x="1964" y="16800"/>
                    </a:moveTo>
                    <a:cubicBezTo>
                      <a:pt x="879" y="16800"/>
                      <a:pt x="0" y="17875"/>
                      <a:pt x="0" y="19200"/>
                    </a:cubicBezTo>
                    <a:cubicBezTo>
                      <a:pt x="0" y="20526"/>
                      <a:pt x="879" y="21600"/>
                      <a:pt x="1964" y="21600"/>
                    </a:cubicBezTo>
                    <a:cubicBezTo>
                      <a:pt x="3048" y="21600"/>
                      <a:pt x="3927" y="20526"/>
                      <a:pt x="3927" y="19200"/>
                    </a:cubicBezTo>
                    <a:cubicBezTo>
                      <a:pt x="3927" y="17875"/>
                      <a:pt x="3048" y="16800"/>
                      <a:pt x="1964" y="16800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0" name="Vorm"/>
              <p:cNvSpPr/>
              <p:nvPr/>
            </p:nvSpPr>
            <p:spPr>
              <a:xfrm>
                <a:off x="3659830" y="92989"/>
                <a:ext cx="446245" cy="44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9"/>
                    </a:moveTo>
                    <a:cubicBezTo>
                      <a:pt x="5377" y="20619"/>
                      <a:pt x="982" y="16223"/>
                      <a:pt x="982" y="10800"/>
                    </a:cubicBezTo>
                    <a:cubicBezTo>
                      <a:pt x="982" y="5378"/>
                      <a:pt x="5377" y="982"/>
                      <a:pt x="10800" y="982"/>
                    </a:cubicBezTo>
                    <a:cubicBezTo>
                      <a:pt x="13336" y="982"/>
                      <a:pt x="15638" y="1950"/>
                      <a:pt x="17377" y="3529"/>
                    </a:cubicBezTo>
                    <a:lnTo>
                      <a:pt x="10453" y="10453"/>
                    </a:lnTo>
                    <a:cubicBezTo>
                      <a:pt x="10364" y="10542"/>
                      <a:pt x="10309" y="10665"/>
                      <a:pt x="10309" y="10800"/>
                    </a:cubicBezTo>
                    <a:cubicBezTo>
                      <a:pt x="10309" y="11072"/>
                      <a:pt x="10529" y="11291"/>
                      <a:pt x="10800" y="11291"/>
                    </a:cubicBezTo>
                    <a:lnTo>
                      <a:pt x="20594" y="11291"/>
                    </a:lnTo>
                    <a:cubicBezTo>
                      <a:pt x="20336" y="16484"/>
                      <a:pt x="16057" y="20619"/>
                      <a:pt x="10800" y="20619"/>
                    </a:cubicBezTo>
                    <a:moveTo>
                      <a:pt x="20594" y="10309"/>
                    </a:moveTo>
                    <a:lnTo>
                      <a:pt x="11985" y="10309"/>
                    </a:lnTo>
                    <a:lnTo>
                      <a:pt x="18071" y="4223"/>
                    </a:lnTo>
                    <a:cubicBezTo>
                      <a:pt x="19541" y="5852"/>
                      <a:pt x="20477" y="7971"/>
                      <a:pt x="20594" y="10309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1" name="Vorm"/>
              <p:cNvSpPr/>
              <p:nvPr/>
            </p:nvSpPr>
            <p:spPr>
              <a:xfrm>
                <a:off x="4612392" y="92989"/>
                <a:ext cx="324542" cy="44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" y="16691"/>
                    </a:moveTo>
                    <a:lnTo>
                      <a:pt x="5303" y="12525"/>
                    </a:lnTo>
                    <a:lnTo>
                      <a:pt x="5294" y="12521"/>
                    </a:lnTo>
                    <a:cubicBezTo>
                      <a:pt x="5355" y="12447"/>
                      <a:pt x="5400" y="12365"/>
                      <a:pt x="5400" y="12273"/>
                    </a:cubicBezTo>
                    <a:cubicBezTo>
                      <a:pt x="5400" y="12001"/>
                      <a:pt x="5098" y="11782"/>
                      <a:pt x="4725" y="11782"/>
                    </a:cubicBezTo>
                    <a:lnTo>
                      <a:pt x="3375" y="11782"/>
                    </a:lnTo>
                    <a:lnTo>
                      <a:pt x="6615" y="8640"/>
                    </a:lnTo>
                    <a:lnTo>
                      <a:pt x="6606" y="8635"/>
                    </a:lnTo>
                    <a:cubicBezTo>
                      <a:pt x="6691" y="8553"/>
                      <a:pt x="6750" y="8456"/>
                      <a:pt x="6750" y="8345"/>
                    </a:cubicBezTo>
                    <a:cubicBezTo>
                      <a:pt x="6750" y="8075"/>
                      <a:pt x="6448" y="7855"/>
                      <a:pt x="6075" y="7855"/>
                    </a:cubicBezTo>
                    <a:lnTo>
                      <a:pt x="4855" y="7855"/>
                    </a:lnTo>
                    <a:lnTo>
                      <a:pt x="8548" y="4785"/>
                    </a:lnTo>
                    <a:lnTo>
                      <a:pt x="8544" y="4782"/>
                    </a:lnTo>
                    <a:cubicBezTo>
                      <a:pt x="8683" y="4691"/>
                      <a:pt x="8775" y="4564"/>
                      <a:pt x="8775" y="4418"/>
                    </a:cubicBezTo>
                    <a:cubicBezTo>
                      <a:pt x="8775" y="4147"/>
                      <a:pt x="8473" y="3927"/>
                      <a:pt x="8100" y="3927"/>
                    </a:cubicBezTo>
                    <a:lnTo>
                      <a:pt x="7029" y="3927"/>
                    </a:lnTo>
                    <a:lnTo>
                      <a:pt x="10800" y="1185"/>
                    </a:lnTo>
                    <a:lnTo>
                      <a:pt x="14571" y="3927"/>
                    </a:lnTo>
                    <a:lnTo>
                      <a:pt x="13500" y="3927"/>
                    </a:lnTo>
                    <a:cubicBezTo>
                      <a:pt x="13128" y="3927"/>
                      <a:pt x="12825" y="4147"/>
                      <a:pt x="12825" y="4418"/>
                    </a:cubicBezTo>
                    <a:cubicBezTo>
                      <a:pt x="12825" y="4564"/>
                      <a:pt x="12917" y="4691"/>
                      <a:pt x="13056" y="4782"/>
                    </a:cubicBezTo>
                    <a:lnTo>
                      <a:pt x="13052" y="4785"/>
                    </a:lnTo>
                    <a:lnTo>
                      <a:pt x="16744" y="7855"/>
                    </a:lnTo>
                    <a:lnTo>
                      <a:pt x="15525" y="7855"/>
                    </a:lnTo>
                    <a:cubicBezTo>
                      <a:pt x="15153" y="7855"/>
                      <a:pt x="14850" y="8075"/>
                      <a:pt x="14850" y="8345"/>
                    </a:cubicBezTo>
                    <a:cubicBezTo>
                      <a:pt x="14850" y="8456"/>
                      <a:pt x="14909" y="8553"/>
                      <a:pt x="14994" y="8635"/>
                    </a:cubicBezTo>
                    <a:lnTo>
                      <a:pt x="14985" y="8640"/>
                    </a:lnTo>
                    <a:lnTo>
                      <a:pt x="18225" y="11782"/>
                    </a:lnTo>
                    <a:lnTo>
                      <a:pt x="16875" y="11782"/>
                    </a:lnTo>
                    <a:cubicBezTo>
                      <a:pt x="16503" y="11782"/>
                      <a:pt x="16200" y="12001"/>
                      <a:pt x="16200" y="12273"/>
                    </a:cubicBezTo>
                    <a:cubicBezTo>
                      <a:pt x="16200" y="12365"/>
                      <a:pt x="16244" y="12447"/>
                      <a:pt x="16306" y="12521"/>
                    </a:cubicBezTo>
                    <a:lnTo>
                      <a:pt x="16296" y="12525"/>
                    </a:lnTo>
                    <a:lnTo>
                      <a:pt x="19733" y="16691"/>
                    </a:lnTo>
                    <a:cubicBezTo>
                      <a:pt x="19733" y="16691"/>
                      <a:pt x="1867" y="16691"/>
                      <a:pt x="1867" y="16691"/>
                    </a:cubicBezTo>
                    <a:close/>
                    <a:moveTo>
                      <a:pt x="12150" y="20618"/>
                    </a:moveTo>
                    <a:lnTo>
                      <a:pt x="9450" y="20618"/>
                    </a:lnTo>
                    <a:lnTo>
                      <a:pt x="9450" y="17673"/>
                    </a:lnTo>
                    <a:lnTo>
                      <a:pt x="12150" y="17673"/>
                    </a:lnTo>
                    <a:cubicBezTo>
                      <a:pt x="12150" y="17673"/>
                      <a:pt x="12150" y="20618"/>
                      <a:pt x="12150" y="20618"/>
                    </a:cubicBezTo>
                    <a:close/>
                    <a:moveTo>
                      <a:pt x="21494" y="16933"/>
                    </a:moveTo>
                    <a:lnTo>
                      <a:pt x="21503" y="16929"/>
                    </a:lnTo>
                    <a:lnTo>
                      <a:pt x="18067" y="12764"/>
                    </a:lnTo>
                    <a:lnTo>
                      <a:pt x="19575" y="12764"/>
                    </a:lnTo>
                    <a:cubicBezTo>
                      <a:pt x="19948" y="12764"/>
                      <a:pt x="20250" y="12544"/>
                      <a:pt x="20250" y="12273"/>
                    </a:cubicBezTo>
                    <a:cubicBezTo>
                      <a:pt x="20250" y="12162"/>
                      <a:pt x="20191" y="12066"/>
                      <a:pt x="20106" y="11983"/>
                    </a:cubicBezTo>
                    <a:lnTo>
                      <a:pt x="20115" y="11978"/>
                    </a:lnTo>
                    <a:lnTo>
                      <a:pt x="16875" y="8836"/>
                    </a:lnTo>
                    <a:lnTo>
                      <a:pt x="18225" y="8836"/>
                    </a:lnTo>
                    <a:cubicBezTo>
                      <a:pt x="18598" y="8836"/>
                      <a:pt x="18900" y="8617"/>
                      <a:pt x="18900" y="8345"/>
                    </a:cubicBezTo>
                    <a:cubicBezTo>
                      <a:pt x="18900" y="8200"/>
                      <a:pt x="18808" y="8072"/>
                      <a:pt x="18669" y="7982"/>
                    </a:cubicBezTo>
                    <a:lnTo>
                      <a:pt x="18673" y="7978"/>
                    </a:lnTo>
                    <a:lnTo>
                      <a:pt x="14980" y="4909"/>
                    </a:lnTo>
                    <a:lnTo>
                      <a:pt x="16200" y="4909"/>
                    </a:lnTo>
                    <a:cubicBezTo>
                      <a:pt x="16573" y="4909"/>
                      <a:pt x="16875" y="4690"/>
                      <a:pt x="16875" y="4418"/>
                    </a:cubicBezTo>
                    <a:cubicBezTo>
                      <a:pt x="16875" y="4283"/>
                      <a:pt x="16800" y="4160"/>
                      <a:pt x="16677" y="4071"/>
                    </a:cubicBezTo>
                    <a:lnTo>
                      <a:pt x="11277" y="144"/>
                    </a:lnTo>
                    <a:cubicBezTo>
                      <a:pt x="11155" y="55"/>
                      <a:pt x="10986" y="0"/>
                      <a:pt x="10800" y="0"/>
                    </a:cubicBezTo>
                    <a:cubicBezTo>
                      <a:pt x="10614" y="0"/>
                      <a:pt x="10445" y="55"/>
                      <a:pt x="10323" y="144"/>
                    </a:cubicBezTo>
                    <a:lnTo>
                      <a:pt x="4923" y="4071"/>
                    </a:lnTo>
                    <a:cubicBezTo>
                      <a:pt x="4801" y="4160"/>
                      <a:pt x="4725" y="4283"/>
                      <a:pt x="4725" y="4418"/>
                    </a:cubicBezTo>
                    <a:cubicBezTo>
                      <a:pt x="4725" y="4690"/>
                      <a:pt x="5028" y="4909"/>
                      <a:pt x="5400" y="4909"/>
                    </a:cubicBezTo>
                    <a:lnTo>
                      <a:pt x="6619" y="4909"/>
                    </a:lnTo>
                    <a:lnTo>
                      <a:pt x="2927" y="7978"/>
                    </a:lnTo>
                    <a:lnTo>
                      <a:pt x="2931" y="7982"/>
                    </a:lnTo>
                    <a:cubicBezTo>
                      <a:pt x="2792" y="8072"/>
                      <a:pt x="2700" y="8200"/>
                      <a:pt x="2700" y="8345"/>
                    </a:cubicBezTo>
                    <a:cubicBezTo>
                      <a:pt x="2700" y="8617"/>
                      <a:pt x="3003" y="8836"/>
                      <a:pt x="3375" y="8836"/>
                    </a:cubicBezTo>
                    <a:lnTo>
                      <a:pt x="4725" y="8836"/>
                    </a:lnTo>
                    <a:lnTo>
                      <a:pt x="1485" y="11978"/>
                    </a:lnTo>
                    <a:lnTo>
                      <a:pt x="1494" y="11983"/>
                    </a:lnTo>
                    <a:cubicBezTo>
                      <a:pt x="1409" y="12066"/>
                      <a:pt x="1350" y="12162"/>
                      <a:pt x="1350" y="12273"/>
                    </a:cubicBezTo>
                    <a:cubicBezTo>
                      <a:pt x="1350" y="12544"/>
                      <a:pt x="1653" y="12764"/>
                      <a:pt x="2025" y="12764"/>
                    </a:cubicBezTo>
                    <a:lnTo>
                      <a:pt x="3533" y="12764"/>
                    </a:lnTo>
                    <a:lnTo>
                      <a:pt x="96" y="16929"/>
                    </a:lnTo>
                    <a:lnTo>
                      <a:pt x="106" y="16933"/>
                    </a:lnTo>
                    <a:cubicBezTo>
                      <a:pt x="44" y="17007"/>
                      <a:pt x="0" y="17089"/>
                      <a:pt x="0" y="17182"/>
                    </a:cubicBezTo>
                    <a:cubicBezTo>
                      <a:pt x="0" y="17453"/>
                      <a:pt x="303" y="17673"/>
                      <a:pt x="675" y="17673"/>
                    </a:cubicBezTo>
                    <a:lnTo>
                      <a:pt x="8100" y="17673"/>
                    </a:lnTo>
                    <a:lnTo>
                      <a:pt x="8100" y="21109"/>
                    </a:lnTo>
                    <a:cubicBezTo>
                      <a:pt x="8100" y="21380"/>
                      <a:pt x="8403" y="21600"/>
                      <a:pt x="8775" y="21600"/>
                    </a:cubicBezTo>
                    <a:lnTo>
                      <a:pt x="12825" y="21600"/>
                    </a:lnTo>
                    <a:cubicBezTo>
                      <a:pt x="13198" y="21600"/>
                      <a:pt x="13500" y="21380"/>
                      <a:pt x="13500" y="21109"/>
                    </a:cubicBezTo>
                    <a:lnTo>
                      <a:pt x="13500" y="17673"/>
                    </a:lnTo>
                    <a:lnTo>
                      <a:pt x="20925" y="17673"/>
                    </a:lnTo>
                    <a:cubicBezTo>
                      <a:pt x="21298" y="17673"/>
                      <a:pt x="21600" y="17453"/>
                      <a:pt x="21600" y="17182"/>
                    </a:cubicBezTo>
                    <a:cubicBezTo>
                      <a:pt x="21600" y="17089"/>
                      <a:pt x="21555" y="17007"/>
                      <a:pt x="21494" y="16933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2" name="Vorm"/>
              <p:cNvSpPr/>
              <p:nvPr/>
            </p:nvSpPr>
            <p:spPr>
              <a:xfrm>
                <a:off x="5483728" y="133467"/>
                <a:ext cx="365290" cy="365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3" extrusionOk="0">
                    <a:moveTo>
                      <a:pt x="12364" y="11941"/>
                    </a:moveTo>
                    <a:lnTo>
                      <a:pt x="13062" y="14033"/>
                    </a:lnTo>
                    <a:lnTo>
                      <a:pt x="11365" y="12790"/>
                    </a:lnTo>
                    <a:lnTo>
                      <a:pt x="10785" y="12365"/>
                    </a:lnTo>
                    <a:lnTo>
                      <a:pt x="10205" y="12790"/>
                    </a:lnTo>
                    <a:lnTo>
                      <a:pt x="8508" y="14033"/>
                    </a:lnTo>
                    <a:lnTo>
                      <a:pt x="9206" y="11941"/>
                    </a:lnTo>
                    <a:lnTo>
                      <a:pt x="9426" y="11282"/>
                    </a:lnTo>
                    <a:lnTo>
                      <a:pt x="8877" y="10856"/>
                    </a:lnTo>
                    <a:lnTo>
                      <a:pt x="7511" y="9794"/>
                    </a:lnTo>
                    <a:lnTo>
                      <a:pt x="9790" y="9794"/>
                    </a:lnTo>
                    <a:lnTo>
                      <a:pt x="10030" y="9160"/>
                    </a:lnTo>
                    <a:lnTo>
                      <a:pt x="10785" y="7162"/>
                    </a:lnTo>
                    <a:lnTo>
                      <a:pt x="11540" y="9160"/>
                    </a:lnTo>
                    <a:lnTo>
                      <a:pt x="11779" y="9794"/>
                    </a:lnTo>
                    <a:lnTo>
                      <a:pt x="14059" y="9794"/>
                    </a:lnTo>
                    <a:lnTo>
                      <a:pt x="12692" y="10856"/>
                    </a:lnTo>
                    <a:lnTo>
                      <a:pt x="12144" y="11282"/>
                    </a:lnTo>
                    <a:cubicBezTo>
                      <a:pt x="12144" y="11282"/>
                      <a:pt x="12364" y="11941"/>
                      <a:pt x="12364" y="11941"/>
                    </a:cubicBezTo>
                    <a:close/>
                    <a:moveTo>
                      <a:pt x="12458" y="8813"/>
                    </a:moveTo>
                    <a:lnTo>
                      <a:pt x="10785" y="4384"/>
                    </a:lnTo>
                    <a:lnTo>
                      <a:pt x="9111" y="8813"/>
                    </a:lnTo>
                    <a:lnTo>
                      <a:pt x="4649" y="8813"/>
                    </a:lnTo>
                    <a:lnTo>
                      <a:pt x="8275" y="11631"/>
                    </a:lnTo>
                    <a:lnTo>
                      <a:pt x="6601" y="16647"/>
                    </a:lnTo>
                    <a:lnTo>
                      <a:pt x="10785" y="13582"/>
                    </a:lnTo>
                    <a:lnTo>
                      <a:pt x="14969" y="16647"/>
                    </a:lnTo>
                    <a:lnTo>
                      <a:pt x="13295" y="11631"/>
                    </a:lnTo>
                    <a:lnTo>
                      <a:pt x="16921" y="8813"/>
                    </a:lnTo>
                    <a:cubicBezTo>
                      <a:pt x="16921" y="8813"/>
                      <a:pt x="12458" y="8813"/>
                      <a:pt x="12458" y="8813"/>
                    </a:cubicBezTo>
                    <a:close/>
                    <a:moveTo>
                      <a:pt x="10800" y="20592"/>
                    </a:moveTo>
                    <a:cubicBezTo>
                      <a:pt x="9796" y="20381"/>
                      <a:pt x="982" y="17399"/>
                      <a:pt x="982" y="12263"/>
                    </a:cubicBezTo>
                    <a:cubicBezTo>
                      <a:pt x="982" y="7469"/>
                      <a:pt x="2322" y="2919"/>
                      <a:pt x="2778" y="1179"/>
                    </a:cubicBezTo>
                    <a:cubicBezTo>
                      <a:pt x="4022" y="1719"/>
                      <a:pt x="7232" y="2943"/>
                      <a:pt x="10800" y="2943"/>
                    </a:cubicBezTo>
                    <a:cubicBezTo>
                      <a:pt x="14368" y="2943"/>
                      <a:pt x="17579" y="1719"/>
                      <a:pt x="18823" y="1179"/>
                    </a:cubicBezTo>
                    <a:cubicBezTo>
                      <a:pt x="19278" y="2918"/>
                      <a:pt x="20618" y="7466"/>
                      <a:pt x="20618" y="12263"/>
                    </a:cubicBezTo>
                    <a:cubicBezTo>
                      <a:pt x="20618" y="17393"/>
                      <a:pt x="11803" y="20381"/>
                      <a:pt x="10800" y="20592"/>
                    </a:cubicBezTo>
                    <a:moveTo>
                      <a:pt x="19618" y="356"/>
                    </a:moveTo>
                    <a:cubicBezTo>
                      <a:pt x="19577" y="216"/>
                      <a:pt x="19477" y="101"/>
                      <a:pt x="19343" y="42"/>
                    </a:cubicBezTo>
                    <a:cubicBezTo>
                      <a:pt x="19210" y="-17"/>
                      <a:pt x="19057" y="-13"/>
                      <a:pt x="18926" y="52"/>
                    </a:cubicBezTo>
                    <a:cubicBezTo>
                      <a:pt x="18888" y="71"/>
                      <a:pt x="15053" y="1962"/>
                      <a:pt x="10800" y="1962"/>
                    </a:cubicBezTo>
                    <a:cubicBezTo>
                      <a:pt x="6556" y="1962"/>
                      <a:pt x="2712" y="71"/>
                      <a:pt x="2674" y="52"/>
                    </a:cubicBezTo>
                    <a:cubicBezTo>
                      <a:pt x="2543" y="-13"/>
                      <a:pt x="2391" y="-17"/>
                      <a:pt x="2257" y="42"/>
                    </a:cubicBezTo>
                    <a:cubicBezTo>
                      <a:pt x="2124" y="101"/>
                      <a:pt x="2023" y="216"/>
                      <a:pt x="1983" y="356"/>
                    </a:cubicBezTo>
                    <a:cubicBezTo>
                      <a:pt x="1963" y="426"/>
                      <a:pt x="0" y="6376"/>
                      <a:pt x="0" y="12263"/>
                    </a:cubicBezTo>
                    <a:cubicBezTo>
                      <a:pt x="0" y="18484"/>
                      <a:pt x="10271" y="21491"/>
                      <a:pt x="10708" y="21575"/>
                    </a:cubicBezTo>
                    <a:cubicBezTo>
                      <a:pt x="10739" y="21580"/>
                      <a:pt x="10770" y="21583"/>
                      <a:pt x="10800" y="21583"/>
                    </a:cubicBezTo>
                    <a:cubicBezTo>
                      <a:pt x="10831" y="21583"/>
                      <a:pt x="10862" y="21580"/>
                      <a:pt x="10892" y="21575"/>
                    </a:cubicBezTo>
                    <a:cubicBezTo>
                      <a:pt x="11329" y="21491"/>
                      <a:pt x="21600" y="18484"/>
                      <a:pt x="21600" y="12263"/>
                    </a:cubicBezTo>
                    <a:cubicBezTo>
                      <a:pt x="21600" y="6376"/>
                      <a:pt x="19637" y="426"/>
                      <a:pt x="19618" y="356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3" name="Vorm"/>
              <p:cNvSpPr/>
              <p:nvPr/>
            </p:nvSpPr>
            <p:spPr>
              <a:xfrm>
                <a:off x="6401839" y="159867"/>
                <a:ext cx="312489" cy="31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755" y="6010"/>
                    </a:moveTo>
                    <a:lnTo>
                      <a:pt x="18630" y="7136"/>
                    </a:lnTo>
                    <a:lnTo>
                      <a:pt x="14465" y="2970"/>
                    </a:lnTo>
                    <a:lnTo>
                      <a:pt x="15590" y="1845"/>
                    </a:lnTo>
                    <a:cubicBezTo>
                      <a:pt x="15590" y="1845"/>
                      <a:pt x="16391" y="982"/>
                      <a:pt x="17673" y="982"/>
                    </a:cubicBezTo>
                    <a:cubicBezTo>
                      <a:pt x="19300" y="982"/>
                      <a:pt x="20618" y="2300"/>
                      <a:pt x="20618" y="3927"/>
                    </a:cubicBezTo>
                    <a:cubicBezTo>
                      <a:pt x="20618" y="4741"/>
                      <a:pt x="20288" y="5477"/>
                      <a:pt x="19755" y="6010"/>
                    </a:cubicBezTo>
                    <a:moveTo>
                      <a:pt x="7364" y="18402"/>
                    </a:moveTo>
                    <a:lnTo>
                      <a:pt x="7364" y="14727"/>
                    </a:lnTo>
                    <a:cubicBezTo>
                      <a:pt x="7364" y="14456"/>
                      <a:pt x="7144" y="14236"/>
                      <a:pt x="6873" y="14236"/>
                    </a:cubicBezTo>
                    <a:lnTo>
                      <a:pt x="3198" y="14236"/>
                    </a:lnTo>
                    <a:lnTo>
                      <a:pt x="13770" y="3665"/>
                    </a:lnTo>
                    <a:lnTo>
                      <a:pt x="17935" y="7830"/>
                    </a:lnTo>
                    <a:cubicBezTo>
                      <a:pt x="17935" y="7830"/>
                      <a:pt x="7364" y="18402"/>
                      <a:pt x="7364" y="18402"/>
                    </a:cubicBezTo>
                    <a:close/>
                    <a:moveTo>
                      <a:pt x="6382" y="19042"/>
                    </a:moveTo>
                    <a:lnTo>
                      <a:pt x="2945" y="19845"/>
                    </a:lnTo>
                    <a:lnTo>
                      <a:pt x="2945" y="18655"/>
                    </a:lnTo>
                    <a:lnTo>
                      <a:pt x="1755" y="18655"/>
                    </a:lnTo>
                    <a:lnTo>
                      <a:pt x="2558" y="15218"/>
                    </a:lnTo>
                    <a:lnTo>
                      <a:pt x="6382" y="15218"/>
                    </a:lnTo>
                    <a:cubicBezTo>
                      <a:pt x="6382" y="15218"/>
                      <a:pt x="6382" y="19042"/>
                      <a:pt x="6382" y="19042"/>
                    </a:cubicBezTo>
                    <a:close/>
                    <a:moveTo>
                      <a:pt x="17673" y="0"/>
                    </a:moveTo>
                    <a:cubicBezTo>
                      <a:pt x="16588" y="0"/>
                      <a:pt x="15606" y="439"/>
                      <a:pt x="14896" y="1151"/>
                    </a:cubicBezTo>
                    <a:lnTo>
                      <a:pt x="1641" y="14405"/>
                    </a:lnTo>
                    <a:lnTo>
                      <a:pt x="0" y="21600"/>
                    </a:lnTo>
                    <a:lnTo>
                      <a:pt x="7195" y="19959"/>
                    </a:lnTo>
                    <a:lnTo>
                      <a:pt x="20449" y="6704"/>
                    </a:lnTo>
                    <a:cubicBezTo>
                      <a:pt x="21160" y="5994"/>
                      <a:pt x="21600" y="5012"/>
                      <a:pt x="21600" y="3927"/>
                    </a:cubicBezTo>
                    <a:cubicBezTo>
                      <a:pt x="21600" y="1758"/>
                      <a:pt x="19842" y="0"/>
                      <a:pt x="17673" y="0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14" name="Vorm"/>
              <p:cNvSpPr/>
              <p:nvPr/>
            </p:nvSpPr>
            <p:spPr>
              <a:xfrm>
                <a:off x="7226672" y="92989"/>
                <a:ext cx="446245" cy="44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8"/>
                    </a:moveTo>
                    <a:cubicBezTo>
                      <a:pt x="5377" y="20618"/>
                      <a:pt x="982" y="16223"/>
                      <a:pt x="982" y="10800"/>
                    </a:cubicBezTo>
                    <a:cubicBezTo>
                      <a:pt x="982" y="5377"/>
                      <a:pt x="5377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8280" y="18579"/>
                    </a:moveTo>
                    <a:cubicBezTo>
                      <a:pt x="20323" y="16614"/>
                      <a:pt x="21600" y="13859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6" y="0"/>
                      <a:pt x="0" y="4835"/>
                      <a:pt x="0" y="10800"/>
                    </a:cubicBezTo>
                    <a:cubicBezTo>
                      <a:pt x="0" y="13859"/>
                      <a:pt x="1277" y="16614"/>
                      <a:pt x="3320" y="18579"/>
                    </a:cubicBezTo>
                    <a:lnTo>
                      <a:pt x="2107" y="20762"/>
                    </a:lnTo>
                    <a:cubicBezTo>
                      <a:pt x="2019" y="20851"/>
                      <a:pt x="1964" y="20974"/>
                      <a:pt x="1964" y="21109"/>
                    </a:cubicBezTo>
                    <a:cubicBezTo>
                      <a:pt x="1964" y="21380"/>
                      <a:pt x="2184" y="21600"/>
                      <a:pt x="2455" y="21600"/>
                    </a:cubicBezTo>
                    <a:cubicBezTo>
                      <a:pt x="2590" y="21600"/>
                      <a:pt x="2713" y="21545"/>
                      <a:pt x="2802" y="21456"/>
                    </a:cubicBezTo>
                    <a:cubicBezTo>
                      <a:pt x="2858" y="21400"/>
                      <a:pt x="2894" y="21327"/>
                      <a:pt x="2917" y="21248"/>
                    </a:cubicBezTo>
                    <a:lnTo>
                      <a:pt x="4044" y="19219"/>
                    </a:lnTo>
                    <a:cubicBezTo>
                      <a:pt x="5895" y="20706"/>
                      <a:pt x="8242" y="21600"/>
                      <a:pt x="10800" y="21600"/>
                    </a:cubicBezTo>
                    <a:cubicBezTo>
                      <a:pt x="13358" y="21600"/>
                      <a:pt x="15705" y="20706"/>
                      <a:pt x="17555" y="19219"/>
                    </a:cubicBezTo>
                    <a:lnTo>
                      <a:pt x="18683" y="21248"/>
                    </a:lnTo>
                    <a:cubicBezTo>
                      <a:pt x="18743" y="21450"/>
                      <a:pt x="18923" y="21600"/>
                      <a:pt x="19145" y="21600"/>
                    </a:cubicBezTo>
                    <a:cubicBezTo>
                      <a:pt x="19416" y="21600"/>
                      <a:pt x="19636" y="21380"/>
                      <a:pt x="19636" y="21109"/>
                    </a:cubicBezTo>
                    <a:cubicBezTo>
                      <a:pt x="19636" y="20974"/>
                      <a:pt x="19581" y="20851"/>
                      <a:pt x="19493" y="20762"/>
                    </a:cubicBezTo>
                    <a:cubicBezTo>
                      <a:pt x="19493" y="20762"/>
                      <a:pt x="18280" y="18579"/>
                      <a:pt x="18280" y="18579"/>
                    </a:cubicBezTo>
                    <a:close/>
                    <a:moveTo>
                      <a:pt x="10800" y="16691"/>
                    </a:moveTo>
                    <a:cubicBezTo>
                      <a:pt x="7547" y="16691"/>
                      <a:pt x="4909" y="14053"/>
                      <a:pt x="4909" y="10800"/>
                    </a:cubicBezTo>
                    <a:cubicBezTo>
                      <a:pt x="4909" y="7547"/>
                      <a:pt x="7547" y="4909"/>
                      <a:pt x="10800" y="4909"/>
                    </a:cubicBezTo>
                    <a:cubicBezTo>
                      <a:pt x="14053" y="4909"/>
                      <a:pt x="16691" y="7547"/>
                      <a:pt x="16691" y="10800"/>
                    </a:cubicBezTo>
                    <a:cubicBezTo>
                      <a:pt x="16691" y="14053"/>
                      <a:pt x="14053" y="16691"/>
                      <a:pt x="10800" y="16691"/>
                    </a:cubicBezTo>
                    <a:moveTo>
                      <a:pt x="10800" y="3927"/>
                    </a:moveTo>
                    <a:cubicBezTo>
                      <a:pt x="7004" y="3927"/>
                      <a:pt x="3927" y="7004"/>
                      <a:pt x="3927" y="10800"/>
                    </a:cubicBezTo>
                    <a:cubicBezTo>
                      <a:pt x="3927" y="14596"/>
                      <a:pt x="7004" y="17673"/>
                      <a:pt x="10800" y="17673"/>
                    </a:cubicBezTo>
                    <a:cubicBezTo>
                      <a:pt x="14596" y="17673"/>
                      <a:pt x="17673" y="14596"/>
                      <a:pt x="17673" y="10800"/>
                    </a:cubicBezTo>
                    <a:cubicBezTo>
                      <a:pt x="17673" y="7004"/>
                      <a:pt x="14596" y="3927"/>
                      <a:pt x="10800" y="3927"/>
                    </a:cubicBezTo>
                    <a:moveTo>
                      <a:pt x="10800" y="12764"/>
                    </a:moveTo>
                    <a:cubicBezTo>
                      <a:pt x="9716" y="12764"/>
                      <a:pt x="8836" y="11884"/>
                      <a:pt x="8836" y="10800"/>
                    </a:cubicBezTo>
                    <a:cubicBezTo>
                      <a:pt x="8836" y="9716"/>
                      <a:pt x="9716" y="8836"/>
                      <a:pt x="10800" y="8836"/>
                    </a:cubicBezTo>
                    <a:cubicBezTo>
                      <a:pt x="11884" y="8836"/>
                      <a:pt x="12764" y="9716"/>
                      <a:pt x="12764" y="10800"/>
                    </a:cubicBezTo>
                    <a:cubicBezTo>
                      <a:pt x="12764" y="11884"/>
                      <a:pt x="11884" y="12764"/>
                      <a:pt x="10800" y="12764"/>
                    </a:cubicBezTo>
                    <a:moveTo>
                      <a:pt x="10800" y="7855"/>
                    </a:moveTo>
                    <a:cubicBezTo>
                      <a:pt x="9173" y="7855"/>
                      <a:pt x="7855" y="9173"/>
                      <a:pt x="7855" y="10800"/>
                    </a:cubicBezTo>
                    <a:cubicBezTo>
                      <a:pt x="7855" y="12427"/>
                      <a:pt x="9173" y="13745"/>
                      <a:pt x="10800" y="13745"/>
                    </a:cubicBezTo>
                    <a:cubicBezTo>
                      <a:pt x="12427" y="13745"/>
                      <a:pt x="13745" y="12427"/>
                      <a:pt x="13745" y="10800"/>
                    </a:cubicBezTo>
                    <a:cubicBezTo>
                      <a:pt x="13745" y="9173"/>
                      <a:pt x="12427" y="7855"/>
                      <a:pt x="10800" y="7855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416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17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18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19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20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21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22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1500">
        <p14:prism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2016-03-23-09.45.12-1024x768.jpg" descr="2016-03-23-09.45.12-1024x768.jpg"/>
          <p:cNvPicPr>
            <a:picLocks noChangeAspect="1"/>
          </p:cNvPicPr>
          <p:nvPr/>
        </p:nvPicPr>
        <p:blipFill>
          <a:blip r:embed="rId2" cstate="print">
            <a:extLst/>
          </a:blip>
          <a:srcRect l="65471" t="20358" b="1512"/>
          <a:stretch>
            <a:fillRect/>
          </a:stretch>
        </p:blipFill>
        <p:spPr>
          <a:xfrm>
            <a:off x="13685750" y="-15974"/>
            <a:ext cx="10791329" cy="13730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8598" y="23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26" name="State…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State </a:t>
            </a:r>
          </a:p>
          <a:p>
            <a:r>
              <a:t>of the </a:t>
            </a:r>
          </a:p>
          <a:p>
            <a:r>
              <a:t>art</a:t>
            </a:r>
          </a:p>
        </p:txBody>
      </p:sp>
      <p:sp>
        <p:nvSpPr>
          <p:cNvPr id="427" name="What: Cornu aspersum…"/>
          <p:cNvSpPr>
            <a:spLocks noGrp="1"/>
          </p:cNvSpPr>
          <p:nvPr>
            <p:ph type="body" sz="quarter" idx="1"/>
          </p:nvPr>
        </p:nvSpPr>
        <p:spPr>
          <a:xfrm>
            <a:off x="1758999" y="6841962"/>
            <a:ext cx="7620365" cy="6178867"/>
          </a:xfrm>
          <a:prstGeom prst="rect">
            <a:avLst/>
          </a:prstGeom>
        </p:spPr>
        <p:txBody>
          <a:bodyPr anchor="t"/>
          <a:lstStyle/>
          <a:p>
            <a:pPr marL="439615" indent="-439615">
              <a:buSzPct val="75000"/>
              <a:buChar char="•"/>
              <a:defRPr sz="3600"/>
            </a:pPr>
            <a:r>
              <a:t>What: Cornu aspersum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Why: </a:t>
            </a:r>
          </a:p>
          <a:p>
            <a:pPr marL="1709615" lvl="2" indent="-439615">
              <a:buSzPct val="75000"/>
              <a:buChar char="•"/>
              <a:defRPr sz="3600"/>
            </a:pPr>
            <a:r>
              <a:t>France</a:t>
            </a:r>
          </a:p>
          <a:p>
            <a:pPr marL="1709615" lvl="2" indent="-439615">
              <a:buSzPct val="75000"/>
              <a:buChar char="•"/>
              <a:defRPr sz="3600"/>
            </a:pPr>
            <a:r>
              <a:t>6 months 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Life conditions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Aquarium concept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Curtain technique</a:t>
            </a:r>
          </a:p>
        </p:txBody>
      </p:sp>
      <p:sp>
        <p:nvSpPr>
          <p:cNvPr id="428" name="Dianummer"/>
          <p:cNvSpPr>
            <a:spLocks noGrp="1"/>
          </p:cNvSpPr>
          <p:nvPr>
            <p:ph type="sldNum" sz="quarter" idx="2"/>
          </p:nvPr>
        </p:nvSpPr>
        <p:spPr>
          <a:xfrm>
            <a:off x="11993625" y="1758999"/>
            <a:ext cx="396749" cy="711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/>
          </a:p>
        </p:txBody>
      </p:sp>
      <p:grpSp>
        <p:nvGrpSpPr>
          <p:cNvPr id="456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429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grpSp>
          <p:nvGrpSpPr>
            <p:cNvPr id="448" name="Groepeer"/>
            <p:cNvGrpSpPr/>
            <p:nvPr/>
          </p:nvGrpSpPr>
          <p:grpSpPr>
            <a:xfrm>
              <a:off x="0" y="0"/>
              <a:ext cx="7765906" cy="632223"/>
              <a:chOff x="0" y="0"/>
              <a:chExt cx="7765905" cy="632222"/>
            </a:xfrm>
          </p:grpSpPr>
          <p:sp>
            <p:nvSpPr>
              <p:cNvPr id="430" name="Cirkel"/>
              <p:cNvSpPr/>
              <p:nvPr/>
            </p:nvSpPr>
            <p:spPr>
              <a:xfrm>
                <a:off x="7133683" y="0"/>
                <a:ext cx="632223" cy="632223"/>
              </a:xfrm>
              <a:prstGeom prst="ellipse">
                <a:avLst/>
              </a:prstGeom>
              <a:solidFill>
                <a:srgbClr val="032722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1" name="Cirkel"/>
              <p:cNvSpPr/>
              <p:nvPr/>
            </p:nvSpPr>
            <p:spPr>
              <a:xfrm>
                <a:off x="0" y="0"/>
                <a:ext cx="632223" cy="632223"/>
              </a:xfrm>
              <a:prstGeom prst="ellipse">
                <a:avLst/>
              </a:prstGeom>
              <a:solidFill>
                <a:srgbClr val="13F1CD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2" name="Cirkel"/>
              <p:cNvSpPr/>
              <p:nvPr/>
            </p:nvSpPr>
            <p:spPr>
              <a:xfrm>
                <a:off x="891710" y="0"/>
                <a:ext cx="632223" cy="632223"/>
              </a:xfrm>
              <a:prstGeom prst="ellipse">
                <a:avLst/>
              </a:prstGeom>
              <a:solidFill>
                <a:srgbClr val="11D7B6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3" name="Cirkel"/>
              <p:cNvSpPr/>
              <p:nvPr/>
            </p:nvSpPr>
            <p:spPr>
              <a:xfrm>
                <a:off x="1783420" y="0"/>
                <a:ext cx="632224" cy="632223"/>
              </a:xfrm>
              <a:prstGeom prst="ellipse">
                <a:avLst/>
              </a:prstGeom>
              <a:solidFill>
                <a:srgbClr val="0FC1A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4" name="Cirkel"/>
              <p:cNvSpPr/>
              <p:nvPr/>
            </p:nvSpPr>
            <p:spPr>
              <a:xfrm>
                <a:off x="2675131" y="0"/>
                <a:ext cx="632223" cy="632223"/>
              </a:xfrm>
              <a:prstGeom prst="ellipse">
                <a:avLst/>
              </a:prstGeom>
              <a:solidFill>
                <a:srgbClr val="0DA38B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5" name="Cirkel"/>
              <p:cNvSpPr/>
              <p:nvPr/>
            </p:nvSpPr>
            <p:spPr>
              <a:xfrm>
                <a:off x="3566841" y="0"/>
                <a:ext cx="632223" cy="632223"/>
              </a:xfrm>
              <a:prstGeom prst="ellipse">
                <a:avLst/>
              </a:prstGeom>
              <a:solidFill>
                <a:srgbClr val="0C927C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6" name="Cirkel"/>
              <p:cNvSpPr/>
              <p:nvPr/>
            </p:nvSpPr>
            <p:spPr>
              <a:xfrm>
                <a:off x="4458551" y="0"/>
                <a:ext cx="632223" cy="632223"/>
              </a:xfrm>
              <a:prstGeom prst="ellipse">
                <a:avLst/>
              </a:prstGeom>
              <a:solidFill>
                <a:srgbClr val="097664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7" name="Cirkel"/>
              <p:cNvSpPr/>
              <p:nvPr/>
            </p:nvSpPr>
            <p:spPr>
              <a:xfrm>
                <a:off x="5350262" y="0"/>
                <a:ext cx="632223" cy="632223"/>
              </a:xfrm>
              <a:prstGeom prst="ellipse">
                <a:avLst/>
              </a:prstGeom>
              <a:solidFill>
                <a:srgbClr val="07584B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8" name="Cirkel"/>
              <p:cNvSpPr/>
              <p:nvPr/>
            </p:nvSpPr>
            <p:spPr>
              <a:xfrm>
                <a:off x="6241972" y="0"/>
                <a:ext cx="632224" cy="632223"/>
              </a:xfrm>
              <a:prstGeom prst="ellipse">
                <a:avLst/>
              </a:prstGeom>
              <a:solidFill>
                <a:srgbClr val="054036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439" name="Vorm"/>
              <p:cNvSpPr/>
              <p:nvPr/>
            </p:nvSpPr>
            <p:spPr>
              <a:xfrm>
                <a:off x="984699" y="92989"/>
                <a:ext cx="446245" cy="44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991" y="6559"/>
                    </a:moveTo>
                    <a:cubicBezTo>
                      <a:pt x="12727" y="6341"/>
                      <a:pt x="12420" y="6172"/>
                      <a:pt x="12078" y="6058"/>
                    </a:cubicBezTo>
                    <a:cubicBezTo>
                      <a:pt x="11737" y="5946"/>
                      <a:pt x="11367" y="5889"/>
                      <a:pt x="10978" y="5889"/>
                    </a:cubicBezTo>
                    <a:cubicBezTo>
                      <a:pt x="10477" y="5889"/>
                      <a:pt x="10025" y="5967"/>
                      <a:pt x="9633" y="6120"/>
                    </a:cubicBezTo>
                    <a:cubicBezTo>
                      <a:pt x="9239" y="6275"/>
                      <a:pt x="8900" y="6494"/>
                      <a:pt x="8623" y="6771"/>
                    </a:cubicBezTo>
                    <a:cubicBezTo>
                      <a:pt x="8346" y="7049"/>
                      <a:pt x="8133" y="7392"/>
                      <a:pt x="7992" y="7788"/>
                    </a:cubicBezTo>
                    <a:cubicBezTo>
                      <a:pt x="7853" y="8180"/>
                      <a:pt x="7782" y="8620"/>
                      <a:pt x="7782" y="9096"/>
                    </a:cubicBezTo>
                    <a:lnTo>
                      <a:pt x="7782" y="9217"/>
                    </a:lnTo>
                    <a:lnTo>
                      <a:pt x="8880" y="9217"/>
                    </a:lnTo>
                    <a:lnTo>
                      <a:pt x="8877" y="9093"/>
                    </a:lnTo>
                    <a:cubicBezTo>
                      <a:pt x="8868" y="8767"/>
                      <a:pt x="8908" y="8461"/>
                      <a:pt x="8993" y="8187"/>
                    </a:cubicBezTo>
                    <a:cubicBezTo>
                      <a:pt x="9079" y="7914"/>
                      <a:pt x="9207" y="7675"/>
                      <a:pt x="9377" y="7473"/>
                    </a:cubicBezTo>
                    <a:cubicBezTo>
                      <a:pt x="9545" y="7274"/>
                      <a:pt x="9762" y="7115"/>
                      <a:pt x="10024" y="7000"/>
                    </a:cubicBezTo>
                    <a:cubicBezTo>
                      <a:pt x="10287" y="6884"/>
                      <a:pt x="10594" y="6827"/>
                      <a:pt x="10937" y="6827"/>
                    </a:cubicBezTo>
                    <a:cubicBezTo>
                      <a:pt x="11182" y="6827"/>
                      <a:pt x="11418" y="6868"/>
                      <a:pt x="11639" y="6950"/>
                    </a:cubicBezTo>
                    <a:cubicBezTo>
                      <a:pt x="11858" y="7032"/>
                      <a:pt x="12053" y="7146"/>
                      <a:pt x="12218" y="7289"/>
                    </a:cubicBezTo>
                    <a:cubicBezTo>
                      <a:pt x="12381" y="7431"/>
                      <a:pt x="12512" y="7605"/>
                      <a:pt x="12609" y="7808"/>
                    </a:cubicBezTo>
                    <a:cubicBezTo>
                      <a:pt x="12704" y="8011"/>
                      <a:pt x="12752" y="8236"/>
                      <a:pt x="12752" y="8478"/>
                    </a:cubicBezTo>
                    <a:cubicBezTo>
                      <a:pt x="12752" y="8797"/>
                      <a:pt x="12674" y="9089"/>
                      <a:pt x="12519" y="9350"/>
                    </a:cubicBezTo>
                    <a:cubicBezTo>
                      <a:pt x="12359" y="9618"/>
                      <a:pt x="12154" y="9865"/>
                      <a:pt x="11913" y="10082"/>
                    </a:cubicBezTo>
                    <a:cubicBezTo>
                      <a:pt x="11624" y="10337"/>
                      <a:pt x="11374" y="10568"/>
                      <a:pt x="11170" y="10771"/>
                    </a:cubicBezTo>
                    <a:cubicBezTo>
                      <a:pt x="10959" y="10979"/>
                      <a:pt x="10789" y="11200"/>
                      <a:pt x="10662" y="11428"/>
                    </a:cubicBezTo>
                    <a:cubicBezTo>
                      <a:pt x="10534" y="11657"/>
                      <a:pt x="10441" y="11916"/>
                      <a:pt x="10385" y="12199"/>
                    </a:cubicBezTo>
                    <a:cubicBezTo>
                      <a:pt x="10329" y="12478"/>
                      <a:pt x="10305" y="12827"/>
                      <a:pt x="10315" y="13237"/>
                    </a:cubicBezTo>
                    <a:lnTo>
                      <a:pt x="10318" y="13355"/>
                    </a:lnTo>
                    <a:lnTo>
                      <a:pt x="11407" y="13355"/>
                    </a:lnTo>
                    <a:lnTo>
                      <a:pt x="11410" y="13237"/>
                    </a:lnTo>
                    <a:cubicBezTo>
                      <a:pt x="11418" y="12838"/>
                      <a:pt x="11436" y="12531"/>
                      <a:pt x="11463" y="12322"/>
                    </a:cubicBezTo>
                    <a:cubicBezTo>
                      <a:pt x="11488" y="12125"/>
                      <a:pt x="11538" y="11956"/>
                      <a:pt x="11611" y="11821"/>
                    </a:cubicBezTo>
                    <a:cubicBezTo>
                      <a:pt x="11687" y="11684"/>
                      <a:pt x="11803" y="11541"/>
                      <a:pt x="11959" y="11399"/>
                    </a:cubicBezTo>
                    <a:cubicBezTo>
                      <a:pt x="12127" y="11245"/>
                      <a:pt x="12351" y="11031"/>
                      <a:pt x="12630" y="10762"/>
                    </a:cubicBezTo>
                    <a:cubicBezTo>
                      <a:pt x="12979" y="10441"/>
                      <a:pt x="13270" y="10102"/>
                      <a:pt x="13495" y="9753"/>
                    </a:cubicBezTo>
                    <a:cubicBezTo>
                      <a:pt x="13729" y="9393"/>
                      <a:pt x="13847" y="8952"/>
                      <a:pt x="13847" y="8439"/>
                    </a:cubicBezTo>
                    <a:cubicBezTo>
                      <a:pt x="13847" y="8038"/>
                      <a:pt x="13770" y="7675"/>
                      <a:pt x="13618" y="7362"/>
                    </a:cubicBezTo>
                    <a:cubicBezTo>
                      <a:pt x="13467" y="7050"/>
                      <a:pt x="13256" y="6780"/>
                      <a:pt x="12991" y="6559"/>
                    </a:cubicBezTo>
                    <a:moveTo>
                      <a:pt x="10179" y="15706"/>
                    </a:moveTo>
                    <a:lnTo>
                      <a:pt x="11558" y="15706"/>
                    </a:lnTo>
                    <a:lnTo>
                      <a:pt x="11558" y="14072"/>
                    </a:lnTo>
                    <a:lnTo>
                      <a:pt x="10179" y="14072"/>
                    </a:lnTo>
                    <a:cubicBezTo>
                      <a:pt x="10179" y="14072"/>
                      <a:pt x="10179" y="15706"/>
                      <a:pt x="10179" y="15706"/>
                    </a:cubicBezTo>
                    <a:close/>
                    <a:moveTo>
                      <a:pt x="10800" y="20618"/>
                    </a:moveTo>
                    <a:cubicBezTo>
                      <a:pt x="5377" y="20618"/>
                      <a:pt x="982" y="16223"/>
                      <a:pt x="982" y="10800"/>
                    </a:cubicBezTo>
                    <a:cubicBezTo>
                      <a:pt x="982" y="5377"/>
                      <a:pt x="5377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0800" y="0"/>
                    </a:moveTo>
                    <a:cubicBezTo>
                      <a:pt x="4835" y="0"/>
                      <a:pt x="0" y="4836"/>
                      <a:pt x="0" y="10800"/>
                    </a:cubicBezTo>
                    <a:cubicBezTo>
                      <a:pt x="0" y="16764"/>
                      <a:pt x="4835" y="21600"/>
                      <a:pt x="10800" y="21600"/>
                    </a:cubicBezTo>
                    <a:cubicBezTo>
                      <a:pt x="16764" y="21600"/>
                      <a:pt x="21600" y="16764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0" name="Vorm"/>
              <p:cNvSpPr/>
              <p:nvPr/>
            </p:nvSpPr>
            <p:spPr>
              <a:xfrm>
                <a:off x="125167" y="159867"/>
                <a:ext cx="381888" cy="31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457" y="20400"/>
                    </a:moveTo>
                    <a:cubicBezTo>
                      <a:pt x="4686" y="18711"/>
                      <a:pt x="5897" y="18036"/>
                      <a:pt x="7134" y="17493"/>
                    </a:cubicBezTo>
                    <a:lnTo>
                      <a:pt x="7173" y="17477"/>
                    </a:lnTo>
                    <a:cubicBezTo>
                      <a:pt x="8055" y="17190"/>
                      <a:pt x="9626" y="16039"/>
                      <a:pt x="9626" y="13569"/>
                    </a:cubicBezTo>
                    <a:cubicBezTo>
                      <a:pt x="9626" y="11474"/>
                      <a:pt x="8932" y="10452"/>
                      <a:pt x="8558" y="9902"/>
                    </a:cubicBezTo>
                    <a:cubicBezTo>
                      <a:pt x="8484" y="9791"/>
                      <a:pt x="8394" y="9649"/>
                      <a:pt x="8414" y="9680"/>
                    </a:cubicBezTo>
                    <a:cubicBezTo>
                      <a:pt x="8384" y="9599"/>
                      <a:pt x="8237" y="9129"/>
                      <a:pt x="8449" y="8035"/>
                    </a:cubicBezTo>
                    <a:cubicBezTo>
                      <a:pt x="8549" y="7522"/>
                      <a:pt x="8380" y="7241"/>
                      <a:pt x="8380" y="7241"/>
                    </a:cubicBezTo>
                    <a:cubicBezTo>
                      <a:pt x="8112" y="6505"/>
                      <a:pt x="7614" y="5133"/>
                      <a:pt x="7988" y="4025"/>
                    </a:cubicBezTo>
                    <a:cubicBezTo>
                      <a:pt x="8490" y="2492"/>
                      <a:pt x="8935" y="2190"/>
                      <a:pt x="9741" y="1747"/>
                    </a:cubicBezTo>
                    <a:cubicBezTo>
                      <a:pt x="9788" y="1721"/>
                      <a:pt x="9834" y="1691"/>
                      <a:pt x="9877" y="1657"/>
                    </a:cubicBezTo>
                    <a:cubicBezTo>
                      <a:pt x="10029" y="1535"/>
                      <a:pt x="10674" y="1200"/>
                      <a:pt x="11403" y="1200"/>
                    </a:cubicBezTo>
                    <a:cubicBezTo>
                      <a:pt x="11768" y="1200"/>
                      <a:pt x="12075" y="1285"/>
                      <a:pt x="12318" y="1454"/>
                    </a:cubicBezTo>
                    <a:cubicBezTo>
                      <a:pt x="12610" y="1655"/>
                      <a:pt x="12890" y="2039"/>
                      <a:pt x="13313" y="3271"/>
                    </a:cubicBezTo>
                    <a:cubicBezTo>
                      <a:pt x="14101" y="5469"/>
                      <a:pt x="13602" y="6698"/>
                      <a:pt x="13350" y="7124"/>
                    </a:cubicBezTo>
                    <a:cubicBezTo>
                      <a:pt x="13183" y="7407"/>
                      <a:pt x="13126" y="7764"/>
                      <a:pt x="13191" y="8102"/>
                    </a:cubicBezTo>
                    <a:cubicBezTo>
                      <a:pt x="13386" y="9109"/>
                      <a:pt x="13260" y="9534"/>
                      <a:pt x="13227" y="9619"/>
                    </a:cubicBezTo>
                    <a:cubicBezTo>
                      <a:pt x="13219" y="9631"/>
                      <a:pt x="13101" y="9814"/>
                      <a:pt x="13041" y="9902"/>
                    </a:cubicBezTo>
                    <a:cubicBezTo>
                      <a:pt x="12668" y="10452"/>
                      <a:pt x="11973" y="11474"/>
                      <a:pt x="11973" y="13569"/>
                    </a:cubicBezTo>
                    <a:cubicBezTo>
                      <a:pt x="11973" y="16039"/>
                      <a:pt x="13545" y="17190"/>
                      <a:pt x="14427" y="17477"/>
                    </a:cubicBezTo>
                    <a:lnTo>
                      <a:pt x="14466" y="17493"/>
                    </a:lnTo>
                    <a:cubicBezTo>
                      <a:pt x="15703" y="18036"/>
                      <a:pt x="16914" y="18711"/>
                      <a:pt x="17143" y="20400"/>
                    </a:cubicBezTo>
                    <a:cubicBezTo>
                      <a:pt x="17143" y="20400"/>
                      <a:pt x="4457" y="20400"/>
                      <a:pt x="4457" y="20400"/>
                    </a:cubicBezTo>
                    <a:close/>
                    <a:moveTo>
                      <a:pt x="14715" y="16328"/>
                    </a:moveTo>
                    <a:cubicBezTo>
                      <a:pt x="14715" y="16328"/>
                      <a:pt x="12955" y="15815"/>
                      <a:pt x="12955" y="13569"/>
                    </a:cubicBezTo>
                    <a:cubicBezTo>
                      <a:pt x="12955" y="11596"/>
                      <a:pt x="13678" y="10901"/>
                      <a:pt x="13957" y="10421"/>
                    </a:cubicBezTo>
                    <a:cubicBezTo>
                      <a:pt x="13957" y="10421"/>
                      <a:pt x="14531" y="9807"/>
                      <a:pt x="14146" y="7826"/>
                    </a:cubicBezTo>
                    <a:cubicBezTo>
                      <a:pt x="14787" y="6740"/>
                      <a:pt x="14995" y="4972"/>
                      <a:pt x="14211" y="2789"/>
                    </a:cubicBezTo>
                    <a:cubicBezTo>
                      <a:pt x="13774" y="1514"/>
                      <a:pt x="13389" y="815"/>
                      <a:pt x="12801" y="409"/>
                    </a:cubicBezTo>
                    <a:cubicBezTo>
                      <a:pt x="12370" y="110"/>
                      <a:pt x="11880" y="0"/>
                      <a:pt x="11403" y="0"/>
                    </a:cubicBezTo>
                    <a:cubicBezTo>
                      <a:pt x="10516" y="0"/>
                      <a:pt x="9675" y="384"/>
                      <a:pt x="9339" y="653"/>
                    </a:cubicBezTo>
                    <a:cubicBezTo>
                      <a:pt x="8357" y="1192"/>
                      <a:pt x="7697" y="1688"/>
                      <a:pt x="7077" y="3579"/>
                    </a:cubicBezTo>
                    <a:cubicBezTo>
                      <a:pt x="6540" y="5168"/>
                      <a:pt x="7179" y="6892"/>
                      <a:pt x="7494" y="7758"/>
                    </a:cubicBezTo>
                    <a:cubicBezTo>
                      <a:pt x="7110" y="9740"/>
                      <a:pt x="7642" y="10421"/>
                      <a:pt x="7642" y="10421"/>
                    </a:cubicBezTo>
                    <a:cubicBezTo>
                      <a:pt x="7922" y="10901"/>
                      <a:pt x="8644" y="11596"/>
                      <a:pt x="8644" y="13569"/>
                    </a:cubicBezTo>
                    <a:cubicBezTo>
                      <a:pt x="8644" y="15815"/>
                      <a:pt x="6885" y="16328"/>
                      <a:pt x="6885" y="16328"/>
                    </a:cubicBezTo>
                    <a:cubicBezTo>
                      <a:pt x="5768" y="16819"/>
                      <a:pt x="3436" y="17760"/>
                      <a:pt x="3436" y="21000"/>
                    </a:cubicBezTo>
                    <a:cubicBezTo>
                      <a:pt x="3436" y="21000"/>
                      <a:pt x="3436" y="21600"/>
                      <a:pt x="3927" y="21600"/>
                    </a:cubicBezTo>
                    <a:lnTo>
                      <a:pt x="17673" y="21600"/>
                    </a:lnTo>
                    <a:cubicBezTo>
                      <a:pt x="18164" y="21600"/>
                      <a:pt x="18164" y="21000"/>
                      <a:pt x="18164" y="21000"/>
                    </a:cubicBezTo>
                    <a:cubicBezTo>
                      <a:pt x="18164" y="17760"/>
                      <a:pt x="15832" y="16819"/>
                      <a:pt x="14715" y="16328"/>
                    </a:cubicBezTo>
                    <a:moveTo>
                      <a:pt x="19516" y="15006"/>
                    </a:moveTo>
                    <a:cubicBezTo>
                      <a:pt x="19516" y="15006"/>
                      <a:pt x="18416" y="14701"/>
                      <a:pt x="18416" y="12954"/>
                    </a:cubicBezTo>
                    <a:cubicBezTo>
                      <a:pt x="18416" y="11419"/>
                      <a:pt x="18794" y="10879"/>
                      <a:pt x="19017" y="10506"/>
                    </a:cubicBezTo>
                    <a:cubicBezTo>
                      <a:pt x="19017" y="10506"/>
                      <a:pt x="19443" y="9975"/>
                      <a:pt x="19136" y="8435"/>
                    </a:cubicBezTo>
                    <a:cubicBezTo>
                      <a:pt x="19388" y="7760"/>
                      <a:pt x="19900" y="6419"/>
                      <a:pt x="19470" y="5184"/>
                    </a:cubicBezTo>
                    <a:cubicBezTo>
                      <a:pt x="18974" y="3714"/>
                      <a:pt x="18645" y="3327"/>
                      <a:pt x="17860" y="2908"/>
                    </a:cubicBezTo>
                    <a:cubicBezTo>
                      <a:pt x="17591" y="2699"/>
                      <a:pt x="16918" y="2400"/>
                      <a:pt x="16208" y="2400"/>
                    </a:cubicBezTo>
                    <a:cubicBezTo>
                      <a:pt x="15873" y="2400"/>
                      <a:pt x="15531" y="2473"/>
                      <a:pt x="15218" y="2647"/>
                    </a:cubicBezTo>
                    <a:cubicBezTo>
                      <a:pt x="15343" y="3035"/>
                      <a:pt x="15449" y="3420"/>
                      <a:pt x="15525" y="3799"/>
                    </a:cubicBezTo>
                    <a:cubicBezTo>
                      <a:pt x="15537" y="3790"/>
                      <a:pt x="15550" y="3779"/>
                      <a:pt x="15563" y="3770"/>
                    </a:cubicBezTo>
                    <a:cubicBezTo>
                      <a:pt x="15730" y="3657"/>
                      <a:pt x="15948" y="3600"/>
                      <a:pt x="16208" y="3600"/>
                    </a:cubicBezTo>
                    <a:cubicBezTo>
                      <a:pt x="16716" y="3600"/>
                      <a:pt x="17211" y="3825"/>
                      <a:pt x="17332" y="3919"/>
                    </a:cubicBezTo>
                    <a:cubicBezTo>
                      <a:pt x="17375" y="3953"/>
                      <a:pt x="17421" y="3983"/>
                      <a:pt x="17467" y="4008"/>
                    </a:cubicBezTo>
                    <a:cubicBezTo>
                      <a:pt x="17950" y="4265"/>
                      <a:pt x="18131" y="4362"/>
                      <a:pt x="18562" y="5641"/>
                    </a:cubicBezTo>
                    <a:cubicBezTo>
                      <a:pt x="18822" y="6387"/>
                      <a:pt x="18452" y="7378"/>
                      <a:pt x="18253" y="7911"/>
                    </a:cubicBezTo>
                    <a:cubicBezTo>
                      <a:pt x="18161" y="8156"/>
                      <a:pt x="18130" y="8457"/>
                      <a:pt x="18182" y="8718"/>
                    </a:cubicBezTo>
                    <a:cubicBezTo>
                      <a:pt x="18316" y="9392"/>
                      <a:pt x="18254" y="9706"/>
                      <a:pt x="18232" y="9784"/>
                    </a:cubicBezTo>
                    <a:cubicBezTo>
                      <a:pt x="18230" y="9788"/>
                      <a:pt x="18227" y="9793"/>
                      <a:pt x="18224" y="9798"/>
                    </a:cubicBezTo>
                    <a:lnTo>
                      <a:pt x="18191" y="9853"/>
                    </a:lnTo>
                    <a:cubicBezTo>
                      <a:pt x="17926" y="10290"/>
                      <a:pt x="17434" y="11106"/>
                      <a:pt x="17434" y="12954"/>
                    </a:cubicBezTo>
                    <a:cubicBezTo>
                      <a:pt x="17434" y="15019"/>
                      <a:pt x="18570" y="15933"/>
                      <a:pt x="19229" y="16155"/>
                    </a:cubicBezTo>
                    <a:cubicBezTo>
                      <a:pt x="19856" y="16429"/>
                      <a:pt x="20435" y="16859"/>
                      <a:pt x="20582" y="17999"/>
                    </a:cubicBezTo>
                    <a:lnTo>
                      <a:pt x="18459" y="18000"/>
                    </a:lnTo>
                    <a:cubicBezTo>
                      <a:pt x="18647" y="18353"/>
                      <a:pt x="18802" y="18755"/>
                      <a:pt x="18920" y="19200"/>
                    </a:cubicBezTo>
                    <a:lnTo>
                      <a:pt x="21109" y="19199"/>
                    </a:lnTo>
                    <a:cubicBezTo>
                      <a:pt x="21600" y="19199"/>
                      <a:pt x="21600" y="18599"/>
                      <a:pt x="21600" y="18599"/>
                    </a:cubicBezTo>
                    <a:cubicBezTo>
                      <a:pt x="21600" y="16199"/>
                      <a:pt x="20410" y="15388"/>
                      <a:pt x="19516" y="15006"/>
                    </a:cubicBezTo>
                    <a:moveTo>
                      <a:pt x="2371" y="16155"/>
                    </a:moveTo>
                    <a:cubicBezTo>
                      <a:pt x="3030" y="15933"/>
                      <a:pt x="4166" y="15019"/>
                      <a:pt x="4166" y="12954"/>
                    </a:cubicBezTo>
                    <a:cubicBezTo>
                      <a:pt x="4166" y="11106"/>
                      <a:pt x="3673" y="10290"/>
                      <a:pt x="3409" y="9853"/>
                    </a:cubicBezTo>
                    <a:lnTo>
                      <a:pt x="3376" y="9798"/>
                    </a:lnTo>
                    <a:cubicBezTo>
                      <a:pt x="3373" y="9793"/>
                      <a:pt x="3370" y="9788"/>
                      <a:pt x="3367" y="9784"/>
                    </a:cubicBezTo>
                    <a:cubicBezTo>
                      <a:pt x="3346" y="9706"/>
                      <a:pt x="3283" y="9392"/>
                      <a:pt x="3418" y="8718"/>
                    </a:cubicBezTo>
                    <a:cubicBezTo>
                      <a:pt x="3470" y="8457"/>
                      <a:pt x="3439" y="8156"/>
                      <a:pt x="3347" y="7911"/>
                    </a:cubicBezTo>
                    <a:cubicBezTo>
                      <a:pt x="3148" y="7378"/>
                      <a:pt x="2778" y="6387"/>
                      <a:pt x="3038" y="5641"/>
                    </a:cubicBezTo>
                    <a:cubicBezTo>
                      <a:pt x="3469" y="4362"/>
                      <a:pt x="3649" y="4265"/>
                      <a:pt x="4133" y="4008"/>
                    </a:cubicBezTo>
                    <a:cubicBezTo>
                      <a:pt x="4180" y="3983"/>
                      <a:pt x="4225" y="3953"/>
                      <a:pt x="4268" y="3919"/>
                    </a:cubicBezTo>
                    <a:cubicBezTo>
                      <a:pt x="4389" y="3825"/>
                      <a:pt x="4884" y="3600"/>
                      <a:pt x="5392" y="3600"/>
                    </a:cubicBezTo>
                    <a:cubicBezTo>
                      <a:pt x="5636" y="3600"/>
                      <a:pt x="5839" y="3655"/>
                      <a:pt x="6002" y="3755"/>
                    </a:cubicBezTo>
                    <a:cubicBezTo>
                      <a:pt x="6045" y="3548"/>
                      <a:pt x="6096" y="3341"/>
                      <a:pt x="6165" y="3134"/>
                    </a:cubicBezTo>
                    <a:cubicBezTo>
                      <a:pt x="6225" y="2950"/>
                      <a:pt x="6289" y="2793"/>
                      <a:pt x="6351" y="2630"/>
                    </a:cubicBezTo>
                    <a:cubicBezTo>
                      <a:pt x="6046" y="2468"/>
                      <a:pt x="5716" y="2400"/>
                      <a:pt x="5392" y="2400"/>
                    </a:cubicBezTo>
                    <a:cubicBezTo>
                      <a:pt x="4682" y="2400"/>
                      <a:pt x="4009" y="2699"/>
                      <a:pt x="3740" y="2908"/>
                    </a:cubicBezTo>
                    <a:cubicBezTo>
                      <a:pt x="2955" y="3327"/>
                      <a:pt x="2625" y="3714"/>
                      <a:pt x="2130" y="5184"/>
                    </a:cubicBezTo>
                    <a:cubicBezTo>
                      <a:pt x="1700" y="6419"/>
                      <a:pt x="2212" y="7760"/>
                      <a:pt x="2464" y="8435"/>
                    </a:cubicBezTo>
                    <a:cubicBezTo>
                      <a:pt x="2156" y="9975"/>
                      <a:pt x="2583" y="10506"/>
                      <a:pt x="2583" y="10506"/>
                    </a:cubicBezTo>
                    <a:cubicBezTo>
                      <a:pt x="2806" y="10879"/>
                      <a:pt x="3185" y="11419"/>
                      <a:pt x="3185" y="12954"/>
                    </a:cubicBezTo>
                    <a:cubicBezTo>
                      <a:pt x="3185" y="14701"/>
                      <a:pt x="2084" y="15006"/>
                      <a:pt x="2084" y="15006"/>
                    </a:cubicBezTo>
                    <a:cubicBezTo>
                      <a:pt x="1191" y="15388"/>
                      <a:pt x="0" y="16199"/>
                      <a:pt x="0" y="18599"/>
                    </a:cubicBezTo>
                    <a:cubicBezTo>
                      <a:pt x="0" y="18599"/>
                      <a:pt x="0" y="19199"/>
                      <a:pt x="491" y="19199"/>
                    </a:cubicBezTo>
                    <a:lnTo>
                      <a:pt x="2680" y="19200"/>
                    </a:lnTo>
                    <a:cubicBezTo>
                      <a:pt x="2798" y="18755"/>
                      <a:pt x="2952" y="18353"/>
                      <a:pt x="3141" y="18000"/>
                    </a:cubicBezTo>
                    <a:lnTo>
                      <a:pt x="1018" y="17999"/>
                    </a:lnTo>
                    <a:cubicBezTo>
                      <a:pt x="1165" y="16859"/>
                      <a:pt x="1744" y="16429"/>
                      <a:pt x="2371" y="16155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1" name="Vorm"/>
              <p:cNvSpPr/>
              <p:nvPr/>
            </p:nvSpPr>
            <p:spPr>
              <a:xfrm>
                <a:off x="1876409" y="92989"/>
                <a:ext cx="446245" cy="44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14727"/>
                    </a:moveTo>
                    <a:cubicBezTo>
                      <a:pt x="8631" y="14727"/>
                      <a:pt x="6873" y="12969"/>
                      <a:pt x="6873" y="10800"/>
                    </a:cubicBezTo>
                    <a:cubicBezTo>
                      <a:pt x="6873" y="8631"/>
                      <a:pt x="8631" y="6873"/>
                      <a:pt x="10800" y="6873"/>
                    </a:cubicBezTo>
                    <a:cubicBezTo>
                      <a:pt x="12969" y="6873"/>
                      <a:pt x="14727" y="8631"/>
                      <a:pt x="14727" y="10800"/>
                    </a:cubicBezTo>
                    <a:cubicBezTo>
                      <a:pt x="14727" y="12969"/>
                      <a:pt x="12969" y="14727"/>
                      <a:pt x="10800" y="14727"/>
                    </a:cubicBezTo>
                    <a:moveTo>
                      <a:pt x="10800" y="5891"/>
                    </a:moveTo>
                    <a:cubicBezTo>
                      <a:pt x="8088" y="5891"/>
                      <a:pt x="5891" y="8089"/>
                      <a:pt x="5891" y="10800"/>
                    </a:cubicBezTo>
                    <a:cubicBezTo>
                      <a:pt x="5891" y="13512"/>
                      <a:pt x="8088" y="15709"/>
                      <a:pt x="10800" y="15709"/>
                    </a:cubicBezTo>
                    <a:cubicBezTo>
                      <a:pt x="13512" y="15709"/>
                      <a:pt x="15709" y="13512"/>
                      <a:pt x="15709" y="10800"/>
                    </a:cubicBezTo>
                    <a:cubicBezTo>
                      <a:pt x="15709" y="8089"/>
                      <a:pt x="13512" y="5891"/>
                      <a:pt x="10800" y="5891"/>
                    </a:cubicBezTo>
                    <a:moveTo>
                      <a:pt x="20618" y="12013"/>
                    </a:moveTo>
                    <a:cubicBezTo>
                      <a:pt x="20614" y="12014"/>
                      <a:pt x="20611" y="12016"/>
                      <a:pt x="20607" y="12016"/>
                    </a:cubicBezTo>
                    <a:lnTo>
                      <a:pt x="19602" y="12268"/>
                    </a:lnTo>
                    <a:cubicBezTo>
                      <a:pt x="19256" y="12354"/>
                      <a:pt x="18984" y="12622"/>
                      <a:pt x="18892" y="12966"/>
                    </a:cubicBezTo>
                    <a:cubicBezTo>
                      <a:pt x="18703" y="13672"/>
                      <a:pt x="18421" y="14351"/>
                      <a:pt x="18053" y="14986"/>
                    </a:cubicBezTo>
                    <a:cubicBezTo>
                      <a:pt x="17873" y="15295"/>
                      <a:pt x="17876" y="15677"/>
                      <a:pt x="18060" y="15984"/>
                    </a:cubicBezTo>
                    <a:lnTo>
                      <a:pt x="18601" y="16885"/>
                    </a:lnTo>
                    <a:lnTo>
                      <a:pt x="16886" y="18600"/>
                    </a:lnTo>
                    <a:cubicBezTo>
                      <a:pt x="16882" y="18599"/>
                      <a:pt x="16878" y="18597"/>
                      <a:pt x="16875" y="18595"/>
                    </a:cubicBezTo>
                    <a:lnTo>
                      <a:pt x="15978" y="18057"/>
                    </a:lnTo>
                    <a:cubicBezTo>
                      <a:pt x="15822" y="17964"/>
                      <a:pt x="15648" y="17917"/>
                      <a:pt x="15473" y="17917"/>
                    </a:cubicBezTo>
                    <a:cubicBezTo>
                      <a:pt x="15304" y="17917"/>
                      <a:pt x="15134" y="17961"/>
                      <a:pt x="14982" y="18049"/>
                    </a:cubicBezTo>
                    <a:cubicBezTo>
                      <a:pt x="14348" y="18415"/>
                      <a:pt x="13671" y="18696"/>
                      <a:pt x="12968" y="18884"/>
                    </a:cubicBezTo>
                    <a:cubicBezTo>
                      <a:pt x="12624" y="18976"/>
                      <a:pt x="12356" y="19248"/>
                      <a:pt x="12269" y="19594"/>
                    </a:cubicBezTo>
                    <a:lnTo>
                      <a:pt x="12016" y="20607"/>
                    </a:lnTo>
                    <a:cubicBezTo>
                      <a:pt x="12015" y="20611"/>
                      <a:pt x="12014" y="20614"/>
                      <a:pt x="12012" y="20619"/>
                    </a:cubicBezTo>
                    <a:lnTo>
                      <a:pt x="9587" y="20619"/>
                    </a:lnTo>
                    <a:lnTo>
                      <a:pt x="9331" y="19594"/>
                    </a:lnTo>
                    <a:cubicBezTo>
                      <a:pt x="9244" y="19248"/>
                      <a:pt x="8976" y="18976"/>
                      <a:pt x="8632" y="18884"/>
                    </a:cubicBezTo>
                    <a:cubicBezTo>
                      <a:pt x="7929" y="18696"/>
                      <a:pt x="7251" y="18415"/>
                      <a:pt x="6617" y="18049"/>
                    </a:cubicBezTo>
                    <a:cubicBezTo>
                      <a:pt x="6465" y="17961"/>
                      <a:pt x="6296" y="17917"/>
                      <a:pt x="6127" y="17917"/>
                    </a:cubicBezTo>
                    <a:cubicBezTo>
                      <a:pt x="5951" y="17917"/>
                      <a:pt x="5777" y="17964"/>
                      <a:pt x="5621" y="18057"/>
                    </a:cubicBezTo>
                    <a:lnTo>
                      <a:pt x="4725" y="18595"/>
                    </a:lnTo>
                    <a:cubicBezTo>
                      <a:pt x="4722" y="18597"/>
                      <a:pt x="4718" y="18599"/>
                      <a:pt x="4714" y="18600"/>
                    </a:cubicBezTo>
                    <a:lnTo>
                      <a:pt x="3000" y="16885"/>
                    </a:lnTo>
                    <a:lnTo>
                      <a:pt x="3540" y="15984"/>
                    </a:lnTo>
                    <a:cubicBezTo>
                      <a:pt x="3724" y="15677"/>
                      <a:pt x="3727" y="15295"/>
                      <a:pt x="3548" y="14986"/>
                    </a:cubicBezTo>
                    <a:cubicBezTo>
                      <a:pt x="3179" y="14351"/>
                      <a:pt x="2897" y="13672"/>
                      <a:pt x="2708" y="12966"/>
                    </a:cubicBezTo>
                    <a:cubicBezTo>
                      <a:pt x="2616" y="12622"/>
                      <a:pt x="2343" y="12354"/>
                      <a:pt x="1998" y="12268"/>
                    </a:cubicBezTo>
                    <a:lnTo>
                      <a:pt x="993" y="12016"/>
                    </a:lnTo>
                    <a:cubicBezTo>
                      <a:pt x="989" y="12016"/>
                      <a:pt x="986" y="12014"/>
                      <a:pt x="982" y="12013"/>
                    </a:cubicBezTo>
                    <a:lnTo>
                      <a:pt x="982" y="9587"/>
                    </a:lnTo>
                    <a:lnTo>
                      <a:pt x="1998" y="9333"/>
                    </a:lnTo>
                    <a:cubicBezTo>
                      <a:pt x="2343" y="9246"/>
                      <a:pt x="2616" y="8979"/>
                      <a:pt x="2708" y="8634"/>
                    </a:cubicBezTo>
                    <a:cubicBezTo>
                      <a:pt x="2897" y="7928"/>
                      <a:pt x="3179" y="7249"/>
                      <a:pt x="3548" y="6615"/>
                    </a:cubicBezTo>
                    <a:cubicBezTo>
                      <a:pt x="3727" y="6305"/>
                      <a:pt x="3724" y="5923"/>
                      <a:pt x="3540" y="5617"/>
                    </a:cubicBezTo>
                    <a:lnTo>
                      <a:pt x="3005" y="4725"/>
                    </a:lnTo>
                    <a:cubicBezTo>
                      <a:pt x="3004" y="4722"/>
                      <a:pt x="3002" y="4718"/>
                      <a:pt x="3000" y="4715"/>
                    </a:cubicBezTo>
                    <a:lnTo>
                      <a:pt x="4715" y="3000"/>
                    </a:lnTo>
                    <a:lnTo>
                      <a:pt x="5621" y="3544"/>
                    </a:lnTo>
                    <a:cubicBezTo>
                      <a:pt x="5777" y="3636"/>
                      <a:pt x="5951" y="3683"/>
                      <a:pt x="6127" y="3683"/>
                    </a:cubicBezTo>
                    <a:cubicBezTo>
                      <a:pt x="6296" y="3683"/>
                      <a:pt x="6465" y="3639"/>
                      <a:pt x="6618" y="3551"/>
                    </a:cubicBezTo>
                    <a:cubicBezTo>
                      <a:pt x="7251" y="3185"/>
                      <a:pt x="7929" y="2904"/>
                      <a:pt x="8632" y="2717"/>
                    </a:cubicBezTo>
                    <a:cubicBezTo>
                      <a:pt x="8976" y="2624"/>
                      <a:pt x="9244" y="2353"/>
                      <a:pt x="9331" y="2007"/>
                    </a:cubicBezTo>
                    <a:lnTo>
                      <a:pt x="9587" y="982"/>
                    </a:lnTo>
                    <a:lnTo>
                      <a:pt x="12012" y="982"/>
                    </a:lnTo>
                    <a:cubicBezTo>
                      <a:pt x="12014" y="986"/>
                      <a:pt x="12015" y="989"/>
                      <a:pt x="12016" y="993"/>
                    </a:cubicBezTo>
                    <a:lnTo>
                      <a:pt x="12269" y="2007"/>
                    </a:lnTo>
                    <a:cubicBezTo>
                      <a:pt x="12356" y="2353"/>
                      <a:pt x="12624" y="2624"/>
                      <a:pt x="12968" y="2717"/>
                    </a:cubicBezTo>
                    <a:cubicBezTo>
                      <a:pt x="13671" y="2904"/>
                      <a:pt x="14348" y="3185"/>
                      <a:pt x="14982" y="3551"/>
                    </a:cubicBezTo>
                    <a:cubicBezTo>
                      <a:pt x="15134" y="3639"/>
                      <a:pt x="15304" y="3683"/>
                      <a:pt x="15473" y="3683"/>
                    </a:cubicBezTo>
                    <a:cubicBezTo>
                      <a:pt x="15648" y="3683"/>
                      <a:pt x="15822" y="3636"/>
                      <a:pt x="15978" y="3544"/>
                    </a:cubicBezTo>
                    <a:lnTo>
                      <a:pt x="16884" y="3000"/>
                    </a:lnTo>
                    <a:lnTo>
                      <a:pt x="18600" y="4715"/>
                    </a:lnTo>
                    <a:cubicBezTo>
                      <a:pt x="18598" y="4718"/>
                      <a:pt x="18597" y="4722"/>
                      <a:pt x="18595" y="4726"/>
                    </a:cubicBezTo>
                    <a:lnTo>
                      <a:pt x="18060" y="5616"/>
                    </a:lnTo>
                    <a:cubicBezTo>
                      <a:pt x="17876" y="5923"/>
                      <a:pt x="17873" y="6305"/>
                      <a:pt x="18053" y="6615"/>
                    </a:cubicBezTo>
                    <a:cubicBezTo>
                      <a:pt x="18421" y="7249"/>
                      <a:pt x="18703" y="7928"/>
                      <a:pt x="18892" y="8634"/>
                    </a:cubicBezTo>
                    <a:cubicBezTo>
                      <a:pt x="18984" y="8979"/>
                      <a:pt x="19256" y="9246"/>
                      <a:pt x="19602" y="9333"/>
                    </a:cubicBezTo>
                    <a:lnTo>
                      <a:pt x="20618" y="9587"/>
                    </a:lnTo>
                    <a:cubicBezTo>
                      <a:pt x="20618" y="9587"/>
                      <a:pt x="20618" y="12013"/>
                      <a:pt x="20618" y="12013"/>
                    </a:cubicBezTo>
                    <a:close/>
                    <a:moveTo>
                      <a:pt x="20880" y="8641"/>
                    </a:moveTo>
                    <a:lnTo>
                      <a:pt x="19841" y="8380"/>
                    </a:lnTo>
                    <a:cubicBezTo>
                      <a:pt x="19626" y="7580"/>
                      <a:pt x="19308" y="6822"/>
                      <a:pt x="18902" y="6122"/>
                    </a:cubicBezTo>
                    <a:lnTo>
                      <a:pt x="19455" y="5200"/>
                    </a:lnTo>
                    <a:cubicBezTo>
                      <a:pt x="19625" y="4871"/>
                      <a:pt x="19736" y="4463"/>
                      <a:pt x="19455" y="4182"/>
                    </a:cubicBezTo>
                    <a:lnTo>
                      <a:pt x="17419" y="2145"/>
                    </a:lnTo>
                    <a:cubicBezTo>
                      <a:pt x="17292" y="2018"/>
                      <a:pt x="17136" y="1969"/>
                      <a:pt x="16975" y="1969"/>
                    </a:cubicBezTo>
                    <a:cubicBezTo>
                      <a:pt x="16778" y="1969"/>
                      <a:pt x="16572" y="2043"/>
                      <a:pt x="16400" y="2145"/>
                    </a:cubicBezTo>
                    <a:lnTo>
                      <a:pt x="15473" y="2702"/>
                    </a:lnTo>
                    <a:cubicBezTo>
                      <a:pt x="14775" y="2298"/>
                      <a:pt x="14020" y="1982"/>
                      <a:pt x="13222" y="1768"/>
                    </a:cubicBezTo>
                    <a:lnTo>
                      <a:pt x="12960" y="720"/>
                    </a:lnTo>
                    <a:cubicBezTo>
                      <a:pt x="12848" y="367"/>
                      <a:pt x="12638" y="0"/>
                      <a:pt x="12240" y="0"/>
                    </a:cubicBezTo>
                    <a:lnTo>
                      <a:pt x="9360" y="0"/>
                    </a:lnTo>
                    <a:cubicBezTo>
                      <a:pt x="8962" y="0"/>
                      <a:pt x="8730" y="367"/>
                      <a:pt x="8640" y="720"/>
                    </a:cubicBezTo>
                    <a:lnTo>
                      <a:pt x="8378" y="1768"/>
                    </a:lnTo>
                    <a:cubicBezTo>
                      <a:pt x="7580" y="1982"/>
                      <a:pt x="6825" y="2298"/>
                      <a:pt x="6127" y="2702"/>
                    </a:cubicBezTo>
                    <a:lnTo>
                      <a:pt x="5200" y="2145"/>
                    </a:lnTo>
                    <a:cubicBezTo>
                      <a:pt x="5028" y="2043"/>
                      <a:pt x="4822" y="1969"/>
                      <a:pt x="4625" y="1969"/>
                    </a:cubicBezTo>
                    <a:cubicBezTo>
                      <a:pt x="4464" y="1969"/>
                      <a:pt x="4308" y="2018"/>
                      <a:pt x="4181" y="2145"/>
                    </a:cubicBezTo>
                    <a:lnTo>
                      <a:pt x="2145" y="4182"/>
                    </a:lnTo>
                    <a:cubicBezTo>
                      <a:pt x="1864" y="4463"/>
                      <a:pt x="1975" y="4871"/>
                      <a:pt x="2145" y="5200"/>
                    </a:cubicBezTo>
                    <a:lnTo>
                      <a:pt x="2698" y="6122"/>
                    </a:lnTo>
                    <a:cubicBezTo>
                      <a:pt x="2292" y="6822"/>
                      <a:pt x="1973" y="7580"/>
                      <a:pt x="1759" y="8380"/>
                    </a:cubicBezTo>
                    <a:lnTo>
                      <a:pt x="720" y="8641"/>
                    </a:lnTo>
                    <a:cubicBezTo>
                      <a:pt x="367" y="8730"/>
                      <a:pt x="0" y="8963"/>
                      <a:pt x="0" y="9360"/>
                    </a:cubicBezTo>
                    <a:lnTo>
                      <a:pt x="0" y="12240"/>
                    </a:lnTo>
                    <a:cubicBezTo>
                      <a:pt x="0" y="12638"/>
                      <a:pt x="367" y="12848"/>
                      <a:pt x="720" y="12960"/>
                    </a:cubicBezTo>
                    <a:lnTo>
                      <a:pt x="1759" y="13220"/>
                    </a:lnTo>
                    <a:cubicBezTo>
                      <a:pt x="1973" y="14021"/>
                      <a:pt x="2292" y="14778"/>
                      <a:pt x="2698" y="15478"/>
                    </a:cubicBezTo>
                    <a:lnTo>
                      <a:pt x="2145" y="16400"/>
                    </a:lnTo>
                    <a:cubicBezTo>
                      <a:pt x="1959" y="16714"/>
                      <a:pt x="1864" y="17137"/>
                      <a:pt x="2145" y="17419"/>
                    </a:cubicBezTo>
                    <a:lnTo>
                      <a:pt x="4181" y="19455"/>
                    </a:lnTo>
                    <a:cubicBezTo>
                      <a:pt x="4305" y="19579"/>
                      <a:pt x="4454" y="19627"/>
                      <a:pt x="4610" y="19627"/>
                    </a:cubicBezTo>
                    <a:cubicBezTo>
                      <a:pt x="4807" y="19627"/>
                      <a:pt x="5016" y="19550"/>
                      <a:pt x="5200" y="19455"/>
                    </a:cubicBezTo>
                    <a:lnTo>
                      <a:pt x="6127" y="18899"/>
                    </a:lnTo>
                    <a:cubicBezTo>
                      <a:pt x="6825" y="19302"/>
                      <a:pt x="7580" y="19619"/>
                      <a:pt x="8378" y="19832"/>
                    </a:cubicBezTo>
                    <a:lnTo>
                      <a:pt x="8640" y="20880"/>
                    </a:lnTo>
                    <a:cubicBezTo>
                      <a:pt x="8730" y="21233"/>
                      <a:pt x="8962" y="21600"/>
                      <a:pt x="9360" y="21600"/>
                    </a:cubicBezTo>
                    <a:lnTo>
                      <a:pt x="12240" y="21600"/>
                    </a:lnTo>
                    <a:cubicBezTo>
                      <a:pt x="12638" y="21600"/>
                      <a:pt x="12848" y="21233"/>
                      <a:pt x="12960" y="20880"/>
                    </a:cubicBezTo>
                    <a:lnTo>
                      <a:pt x="13222" y="19832"/>
                    </a:lnTo>
                    <a:cubicBezTo>
                      <a:pt x="14020" y="19619"/>
                      <a:pt x="14775" y="19302"/>
                      <a:pt x="15473" y="18899"/>
                    </a:cubicBezTo>
                    <a:lnTo>
                      <a:pt x="16400" y="19455"/>
                    </a:lnTo>
                    <a:cubicBezTo>
                      <a:pt x="16584" y="19550"/>
                      <a:pt x="16793" y="19627"/>
                      <a:pt x="16990" y="19627"/>
                    </a:cubicBezTo>
                    <a:cubicBezTo>
                      <a:pt x="17146" y="19627"/>
                      <a:pt x="17294" y="19579"/>
                      <a:pt x="17419" y="19455"/>
                    </a:cubicBezTo>
                    <a:lnTo>
                      <a:pt x="19455" y="17419"/>
                    </a:lnTo>
                    <a:cubicBezTo>
                      <a:pt x="19736" y="17137"/>
                      <a:pt x="19641" y="16714"/>
                      <a:pt x="19455" y="16400"/>
                    </a:cubicBezTo>
                    <a:lnTo>
                      <a:pt x="18902" y="15478"/>
                    </a:lnTo>
                    <a:cubicBezTo>
                      <a:pt x="19308" y="14778"/>
                      <a:pt x="19626" y="14021"/>
                      <a:pt x="19841" y="13220"/>
                    </a:cubicBezTo>
                    <a:lnTo>
                      <a:pt x="20880" y="12960"/>
                    </a:lnTo>
                    <a:cubicBezTo>
                      <a:pt x="21233" y="12848"/>
                      <a:pt x="21600" y="12638"/>
                      <a:pt x="21600" y="12240"/>
                    </a:cubicBezTo>
                    <a:lnTo>
                      <a:pt x="21600" y="9360"/>
                    </a:lnTo>
                    <a:cubicBezTo>
                      <a:pt x="21600" y="8963"/>
                      <a:pt x="21233" y="8730"/>
                      <a:pt x="20880" y="8641"/>
                    </a:cubicBezTo>
                  </a:path>
                </a:pathLst>
              </a:custGeom>
              <a:solidFill>
                <a:srgbClr val="53585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2" name="Vorm"/>
              <p:cNvSpPr/>
              <p:nvPr/>
            </p:nvSpPr>
            <p:spPr>
              <a:xfrm>
                <a:off x="2800277" y="159867"/>
                <a:ext cx="381930" cy="31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64" y="3600"/>
                    </a:moveTo>
                    <a:cubicBezTo>
                      <a:pt x="1422" y="3600"/>
                      <a:pt x="982" y="3063"/>
                      <a:pt x="982" y="2400"/>
                    </a:cubicBezTo>
                    <a:cubicBezTo>
                      <a:pt x="982" y="1738"/>
                      <a:pt x="1422" y="1200"/>
                      <a:pt x="1964" y="1200"/>
                    </a:cubicBezTo>
                    <a:cubicBezTo>
                      <a:pt x="2506" y="1200"/>
                      <a:pt x="2945" y="1738"/>
                      <a:pt x="2945" y="2400"/>
                    </a:cubicBezTo>
                    <a:cubicBezTo>
                      <a:pt x="2945" y="3063"/>
                      <a:pt x="2506" y="3600"/>
                      <a:pt x="1964" y="3600"/>
                    </a:cubicBezTo>
                    <a:moveTo>
                      <a:pt x="1964" y="0"/>
                    </a:moveTo>
                    <a:cubicBezTo>
                      <a:pt x="879" y="0"/>
                      <a:pt x="0" y="1075"/>
                      <a:pt x="0" y="2400"/>
                    </a:cubicBezTo>
                    <a:cubicBezTo>
                      <a:pt x="0" y="3726"/>
                      <a:pt x="879" y="4800"/>
                      <a:pt x="1964" y="4800"/>
                    </a:cubicBezTo>
                    <a:cubicBezTo>
                      <a:pt x="3048" y="4800"/>
                      <a:pt x="3927" y="3726"/>
                      <a:pt x="3927" y="2400"/>
                    </a:cubicBezTo>
                    <a:cubicBezTo>
                      <a:pt x="3927" y="1075"/>
                      <a:pt x="3048" y="0"/>
                      <a:pt x="1964" y="0"/>
                    </a:cubicBezTo>
                    <a:moveTo>
                      <a:pt x="1964" y="12000"/>
                    </a:moveTo>
                    <a:cubicBezTo>
                      <a:pt x="1422" y="12000"/>
                      <a:pt x="982" y="11463"/>
                      <a:pt x="982" y="10800"/>
                    </a:cubicBezTo>
                    <a:cubicBezTo>
                      <a:pt x="982" y="10138"/>
                      <a:pt x="1422" y="9600"/>
                      <a:pt x="1964" y="9600"/>
                    </a:cubicBezTo>
                    <a:cubicBezTo>
                      <a:pt x="2506" y="9600"/>
                      <a:pt x="2945" y="10138"/>
                      <a:pt x="2945" y="10800"/>
                    </a:cubicBezTo>
                    <a:cubicBezTo>
                      <a:pt x="2945" y="11463"/>
                      <a:pt x="2506" y="12000"/>
                      <a:pt x="1964" y="12000"/>
                    </a:cubicBezTo>
                    <a:moveTo>
                      <a:pt x="1964" y="8401"/>
                    </a:moveTo>
                    <a:cubicBezTo>
                      <a:pt x="879" y="8401"/>
                      <a:pt x="0" y="9475"/>
                      <a:pt x="0" y="10800"/>
                    </a:cubicBezTo>
                    <a:cubicBezTo>
                      <a:pt x="0" y="12126"/>
                      <a:pt x="879" y="13200"/>
                      <a:pt x="1964" y="13200"/>
                    </a:cubicBezTo>
                    <a:cubicBezTo>
                      <a:pt x="3048" y="13200"/>
                      <a:pt x="3927" y="12126"/>
                      <a:pt x="3927" y="10800"/>
                    </a:cubicBezTo>
                    <a:cubicBezTo>
                      <a:pt x="3927" y="9475"/>
                      <a:pt x="3048" y="8401"/>
                      <a:pt x="1964" y="8401"/>
                    </a:cubicBezTo>
                    <a:moveTo>
                      <a:pt x="19636" y="12000"/>
                    </a:moveTo>
                    <a:lnTo>
                      <a:pt x="7855" y="12000"/>
                    </a:lnTo>
                    <a:cubicBezTo>
                      <a:pt x="7313" y="12000"/>
                      <a:pt x="6873" y="11463"/>
                      <a:pt x="6873" y="10801"/>
                    </a:cubicBezTo>
                    <a:cubicBezTo>
                      <a:pt x="6873" y="10138"/>
                      <a:pt x="7313" y="9600"/>
                      <a:pt x="7855" y="9600"/>
                    </a:cubicBezTo>
                    <a:lnTo>
                      <a:pt x="19636" y="9600"/>
                    </a:lnTo>
                    <a:cubicBezTo>
                      <a:pt x="20178" y="9600"/>
                      <a:pt x="20618" y="10138"/>
                      <a:pt x="20618" y="10801"/>
                    </a:cubicBezTo>
                    <a:cubicBezTo>
                      <a:pt x="20618" y="11463"/>
                      <a:pt x="20178" y="12000"/>
                      <a:pt x="19636" y="12000"/>
                    </a:cubicBezTo>
                    <a:moveTo>
                      <a:pt x="19636" y="8401"/>
                    </a:moveTo>
                    <a:lnTo>
                      <a:pt x="7855" y="8401"/>
                    </a:lnTo>
                    <a:cubicBezTo>
                      <a:pt x="6770" y="8401"/>
                      <a:pt x="5891" y="9475"/>
                      <a:pt x="5891" y="10801"/>
                    </a:cubicBezTo>
                    <a:cubicBezTo>
                      <a:pt x="5891" y="12126"/>
                      <a:pt x="6770" y="13200"/>
                      <a:pt x="7855" y="13200"/>
                    </a:cubicBezTo>
                    <a:lnTo>
                      <a:pt x="19636" y="13200"/>
                    </a:lnTo>
                    <a:cubicBezTo>
                      <a:pt x="20721" y="13200"/>
                      <a:pt x="21600" y="12126"/>
                      <a:pt x="21600" y="10801"/>
                    </a:cubicBezTo>
                    <a:cubicBezTo>
                      <a:pt x="21600" y="9475"/>
                      <a:pt x="20721" y="8401"/>
                      <a:pt x="19636" y="8401"/>
                    </a:cubicBezTo>
                    <a:moveTo>
                      <a:pt x="19636" y="20400"/>
                    </a:moveTo>
                    <a:lnTo>
                      <a:pt x="7855" y="20400"/>
                    </a:lnTo>
                    <a:cubicBezTo>
                      <a:pt x="7313" y="20400"/>
                      <a:pt x="6873" y="19862"/>
                      <a:pt x="6873" y="19200"/>
                    </a:cubicBezTo>
                    <a:cubicBezTo>
                      <a:pt x="6873" y="18538"/>
                      <a:pt x="7313" y="18000"/>
                      <a:pt x="7855" y="18000"/>
                    </a:cubicBezTo>
                    <a:lnTo>
                      <a:pt x="19636" y="18000"/>
                    </a:lnTo>
                    <a:cubicBezTo>
                      <a:pt x="20178" y="18000"/>
                      <a:pt x="20618" y="18538"/>
                      <a:pt x="20618" y="19200"/>
                    </a:cubicBezTo>
                    <a:cubicBezTo>
                      <a:pt x="20618" y="19862"/>
                      <a:pt x="20178" y="20400"/>
                      <a:pt x="19636" y="20400"/>
                    </a:cubicBezTo>
                    <a:moveTo>
                      <a:pt x="19636" y="16800"/>
                    </a:moveTo>
                    <a:lnTo>
                      <a:pt x="7855" y="16800"/>
                    </a:lnTo>
                    <a:cubicBezTo>
                      <a:pt x="6770" y="16800"/>
                      <a:pt x="5891" y="17875"/>
                      <a:pt x="5891" y="19200"/>
                    </a:cubicBezTo>
                    <a:cubicBezTo>
                      <a:pt x="5891" y="20526"/>
                      <a:pt x="6770" y="21600"/>
                      <a:pt x="7855" y="21600"/>
                    </a:cubicBezTo>
                    <a:lnTo>
                      <a:pt x="19636" y="21600"/>
                    </a:lnTo>
                    <a:cubicBezTo>
                      <a:pt x="20721" y="21600"/>
                      <a:pt x="21600" y="20526"/>
                      <a:pt x="21600" y="19200"/>
                    </a:cubicBezTo>
                    <a:cubicBezTo>
                      <a:pt x="21600" y="17875"/>
                      <a:pt x="20721" y="16800"/>
                      <a:pt x="19636" y="16800"/>
                    </a:cubicBezTo>
                    <a:moveTo>
                      <a:pt x="7855" y="1201"/>
                    </a:moveTo>
                    <a:lnTo>
                      <a:pt x="19636" y="1201"/>
                    </a:lnTo>
                    <a:cubicBezTo>
                      <a:pt x="20178" y="1201"/>
                      <a:pt x="20618" y="1738"/>
                      <a:pt x="20618" y="2400"/>
                    </a:cubicBezTo>
                    <a:cubicBezTo>
                      <a:pt x="20618" y="3063"/>
                      <a:pt x="20178" y="3600"/>
                      <a:pt x="19636" y="3600"/>
                    </a:cubicBezTo>
                    <a:lnTo>
                      <a:pt x="7855" y="3600"/>
                    </a:lnTo>
                    <a:cubicBezTo>
                      <a:pt x="7313" y="3600"/>
                      <a:pt x="6873" y="3063"/>
                      <a:pt x="6873" y="2400"/>
                    </a:cubicBezTo>
                    <a:cubicBezTo>
                      <a:pt x="6873" y="1738"/>
                      <a:pt x="7313" y="1201"/>
                      <a:pt x="7855" y="1201"/>
                    </a:cubicBezTo>
                    <a:moveTo>
                      <a:pt x="7855" y="4800"/>
                    </a:moveTo>
                    <a:lnTo>
                      <a:pt x="19636" y="4800"/>
                    </a:lnTo>
                    <a:cubicBezTo>
                      <a:pt x="20721" y="4800"/>
                      <a:pt x="21600" y="3726"/>
                      <a:pt x="21600" y="2400"/>
                    </a:cubicBezTo>
                    <a:cubicBezTo>
                      <a:pt x="21600" y="1075"/>
                      <a:pt x="20721" y="1"/>
                      <a:pt x="19636" y="1"/>
                    </a:cubicBezTo>
                    <a:lnTo>
                      <a:pt x="7855" y="1"/>
                    </a:lnTo>
                    <a:cubicBezTo>
                      <a:pt x="6770" y="1"/>
                      <a:pt x="5891" y="1075"/>
                      <a:pt x="5891" y="2400"/>
                    </a:cubicBezTo>
                    <a:cubicBezTo>
                      <a:pt x="5891" y="3726"/>
                      <a:pt x="6770" y="4800"/>
                      <a:pt x="7855" y="4800"/>
                    </a:cubicBezTo>
                    <a:moveTo>
                      <a:pt x="1964" y="20400"/>
                    </a:moveTo>
                    <a:cubicBezTo>
                      <a:pt x="1422" y="20400"/>
                      <a:pt x="982" y="19862"/>
                      <a:pt x="982" y="19200"/>
                    </a:cubicBezTo>
                    <a:cubicBezTo>
                      <a:pt x="982" y="18538"/>
                      <a:pt x="1422" y="18000"/>
                      <a:pt x="1964" y="18000"/>
                    </a:cubicBezTo>
                    <a:cubicBezTo>
                      <a:pt x="2506" y="18000"/>
                      <a:pt x="2945" y="18538"/>
                      <a:pt x="2945" y="19200"/>
                    </a:cubicBezTo>
                    <a:cubicBezTo>
                      <a:pt x="2945" y="19862"/>
                      <a:pt x="2506" y="20400"/>
                      <a:pt x="1964" y="20400"/>
                    </a:cubicBezTo>
                    <a:moveTo>
                      <a:pt x="1964" y="16800"/>
                    </a:moveTo>
                    <a:cubicBezTo>
                      <a:pt x="879" y="16800"/>
                      <a:pt x="0" y="17875"/>
                      <a:pt x="0" y="19200"/>
                    </a:cubicBezTo>
                    <a:cubicBezTo>
                      <a:pt x="0" y="20526"/>
                      <a:pt x="879" y="21600"/>
                      <a:pt x="1964" y="21600"/>
                    </a:cubicBezTo>
                    <a:cubicBezTo>
                      <a:pt x="3048" y="21600"/>
                      <a:pt x="3927" y="20526"/>
                      <a:pt x="3927" y="19200"/>
                    </a:cubicBezTo>
                    <a:cubicBezTo>
                      <a:pt x="3927" y="17875"/>
                      <a:pt x="3048" y="16800"/>
                      <a:pt x="1964" y="16800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3" name="Vorm"/>
              <p:cNvSpPr/>
              <p:nvPr/>
            </p:nvSpPr>
            <p:spPr>
              <a:xfrm>
                <a:off x="3659830" y="92989"/>
                <a:ext cx="446245" cy="44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9"/>
                    </a:moveTo>
                    <a:cubicBezTo>
                      <a:pt x="5377" y="20619"/>
                      <a:pt x="982" y="16223"/>
                      <a:pt x="982" y="10800"/>
                    </a:cubicBezTo>
                    <a:cubicBezTo>
                      <a:pt x="982" y="5378"/>
                      <a:pt x="5377" y="982"/>
                      <a:pt x="10800" y="982"/>
                    </a:cubicBezTo>
                    <a:cubicBezTo>
                      <a:pt x="13336" y="982"/>
                      <a:pt x="15638" y="1950"/>
                      <a:pt x="17377" y="3529"/>
                    </a:cubicBezTo>
                    <a:lnTo>
                      <a:pt x="10453" y="10453"/>
                    </a:lnTo>
                    <a:cubicBezTo>
                      <a:pt x="10364" y="10542"/>
                      <a:pt x="10309" y="10665"/>
                      <a:pt x="10309" y="10800"/>
                    </a:cubicBezTo>
                    <a:cubicBezTo>
                      <a:pt x="10309" y="11072"/>
                      <a:pt x="10529" y="11291"/>
                      <a:pt x="10800" y="11291"/>
                    </a:cubicBezTo>
                    <a:lnTo>
                      <a:pt x="20594" y="11291"/>
                    </a:lnTo>
                    <a:cubicBezTo>
                      <a:pt x="20336" y="16484"/>
                      <a:pt x="16057" y="20619"/>
                      <a:pt x="10800" y="20619"/>
                    </a:cubicBezTo>
                    <a:moveTo>
                      <a:pt x="20594" y="10309"/>
                    </a:moveTo>
                    <a:lnTo>
                      <a:pt x="11985" y="10309"/>
                    </a:lnTo>
                    <a:lnTo>
                      <a:pt x="18071" y="4223"/>
                    </a:lnTo>
                    <a:cubicBezTo>
                      <a:pt x="19541" y="5852"/>
                      <a:pt x="20477" y="7971"/>
                      <a:pt x="20594" y="10309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4" y="21600"/>
                      <a:pt x="21600" y="16765"/>
                      <a:pt x="21600" y="10800"/>
                    </a:cubicBezTo>
                    <a:cubicBezTo>
                      <a:pt x="21600" y="4836"/>
                      <a:pt x="16764" y="0"/>
                      <a:pt x="10800" y="0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4" name="Vorm"/>
              <p:cNvSpPr/>
              <p:nvPr/>
            </p:nvSpPr>
            <p:spPr>
              <a:xfrm>
                <a:off x="4612392" y="92989"/>
                <a:ext cx="324542" cy="44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67" y="16691"/>
                    </a:moveTo>
                    <a:lnTo>
                      <a:pt x="5303" y="12525"/>
                    </a:lnTo>
                    <a:lnTo>
                      <a:pt x="5294" y="12521"/>
                    </a:lnTo>
                    <a:cubicBezTo>
                      <a:pt x="5355" y="12447"/>
                      <a:pt x="5400" y="12365"/>
                      <a:pt x="5400" y="12273"/>
                    </a:cubicBezTo>
                    <a:cubicBezTo>
                      <a:pt x="5400" y="12001"/>
                      <a:pt x="5098" y="11782"/>
                      <a:pt x="4725" y="11782"/>
                    </a:cubicBezTo>
                    <a:lnTo>
                      <a:pt x="3375" y="11782"/>
                    </a:lnTo>
                    <a:lnTo>
                      <a:pt x="6615" y="8640"/>
                    </a:lnTo>
                    <a:lnTo>
                      <a:pt x="6606" y="8635"/>
                    </a:lnTo>
                    <a:cubicBezTo>
                      <a:pt x="6691" y="8553"/>
                      <a:pt x="6750" y="8456"/>
                      <a:pt x="6750" y="8345"/>
                    </a:cubicBezTo>
                    <a:cubicBezTo>
                      <a:pt x="6750" y="8075"/>
                      <a:pt x="6448" y="7855"/>
                      <a:pt x="6075" y="7855"/>
                    </a:cubicBezTo>
                    <a:lnTo>
                      <a:pt x="4855" y="7855"/>
                    </a:lnTo>
                    <a:lnTo>
                      <a:pt x="8548" y="4785"/>
                    </a:lnTo>
                    <a:lnTo>
                      <a:pt x="8544" y="4782"/>
                    </a:lnTo>
                    <a:cubicBezTo>
                      <a:pt x="8683" y="4691"/>
                      <a:pt x="8775" y="4564"/>
                      <a:pt x="8775" y="4418"/>
                    </a:cubicBezTo>
                    <a:cubicBezTo>
                      <a:pt x="8775" y="4147"/>
                      <a:pt x="8473" y="3927"/>
                      <a:pt x="8100" y="3927"/>
                    </a:cubicBezTo>
                    <a:lnTo>
                      <a:pt x="7029" y="3927"/>
                    </a:lnTo>
                    <a:lnTo>
                      <a:pt x="10800" y="1185"/>
                    </a:lnTo>
                    <a:lnTo>
                      <a:pt x="14571" y="3927"/>
                    </a:lnTo>
                    <a:lnTo>
                      <a:pt x="13500" y="3927"/>
                    </a:lnTo>
                    <a:cubicBezTo>
                      <a:pt x="13128" y="3927"/>
                      <a:pt x="12825" y="4147"/>
                      <a:pt x="12825" y="4418"/>
                    </a:cubicBezTo>
                    <a:cubicBezTo>
                      <a:pt x="12825" y="4564"/>
                      <a:pt x="12917" y="4691"/>
                      <a:pt x="13056" y="4782"/>
                    </a:cubicBezTo>
                    <a:lnTo>
                      <a:pt x="13052" y="4785"/>
                    </a:lnTo>
                    <a:lnTo>
                      <a:pt x="16744" y="7855"/>
                    </a:lnTo>
                    <a:lnTo>
                      <a:pt x="15525" y="7855"/>
                    </a:lnTo>
                    <a:cubicBezTo>
                      <a:pt x="15153" y="7855"/>
                      <a:pt x="14850" y="8075"/>
                      <a:pt x="14850" y="8345"/>
                    </a:cubicBezTo>
                    <a:cubicBezTo>
                      <a:pt x="14850" y="8456"/>
                      <a:pt x="14909" y="8553"/>
                      <a:pt x="14994" y="8635"/>
                    </a:cubicBezTo>
                    <a:lnTo>
                      <a:pt x="14985" y="8640"/>
                    </a:lnTo>
                    <a:lnTo>
                      <a:pt x="18225" y="11782"/>
                    </a:lnTo>
                    <a:lnTo>
                      <a:pt x="16875" y="11782"/>
                    </a:lnTo>
                    <a:cubicBezTo>
                      <a:pt x="16503" y="11782"/>
                      <a:pt x="16200" y="12001"/>
                      <a:pt x="16200" y="12273"/>
                    </a:cubicBezTo>
                    <a:cubicBezTo>
                      <a:pt x="16200" y="12365"/>
                      <a:pt x="16244" y="12447"/>
                      <a:pt x="16306" y="12521"/>
                    </a:cubicBezTo>
                    <a:lnTo>
                      <a:pt x="16296" y="12525"/>
                    </a:lnTo>
                    <a:lnTo>
                      <a:pt x="19733" y="16691"/>
                    </a:lnTo>
                    <a:cubicBezTo>
                      <a:pt x="19733" y="16691"/>
                      <a:pt x="1867" y="16691"/>
                      <a:pt x="1867" y="16691"/>
                    </a:cubicBezTo>
                    <a:close/>
                    <a:moveTo>
                      <a:pt x="12150" y="20618"/>
                    </a:moveTo>
                    <a:lnTo>
                      <a:pt x="9450" y="20618"/>
                    </a:lnTo>
                    <a:lnTo>
                      <a:pt x="9450" y="17673"/>
                    </a:lnTo>
                    <a:lnTo>
                      <a:pt x="12150" y="17673"/>
                    </a:lnTo>
                    <a:cubicBezTo>
                      <a:pt x="12150" y="17673"/>
                      <a:pt x="12150" y="20618"/>
                      <a:pt x="12150" y="20618"/>
                    </a:cubicBezTo>
                    <a:close/>
                    <a:moveTo>
                      <a:pt x="21494" y="16933"/>
                    </a:moveTo>
                    <a:lnTo>
                      <a:pt x="21503" y="16929"/>
                    </a:lnTo>
                    <a:lnTo>
                      <a:pt x="18067" y="12764"/>
                    </a:lnTo>
                    <a:lnTo>
                      <a:pt x="19575" y="12764"/>
                    </a:lnTo>
                    <a:cubicBezTo>
                      <a:pt x="19948" y="12764"/>
                      <a:pt x="20250" y="12544"/>
                      <a:pt x="20250" y="12273"/>
                    </a:cubicBezTo>
                    <a:cubicBezTo>
                      <a:pt x="20250" y="12162"/>
                      <a:pt x="20191" y="12066"/>
                      <a:pt x="20106" y="11983"/>
                    </a:cubicBezTo>
                    <a:lnTo>
                      <a:pt x="20115" y="11978"/>
                    </a:lnTo>
                    <a:lnTo>
                      <a:pt x="16875" y="8836"/>
                    </a:lnTo>
                    <a:lnTo>
                      <a:pt x="18225" y="8836"/>
                    </a:lnTo>
                    <a:cubicBezTo>
                      <a:pt x="18598" y="8836"/>
                      <a:pt x="18900" y="8617"/>
                      <a:pt x="18900" y="8345"/>
                    </a:cubicBezTo>
                    <a:cubicBezTo>
                      <a:pt x="18900" y="8200"/>
                      <a:pt x="18808" y="8072"/>
                      <a:pt x="18669" y="7982"/>
                    </a:cubicBezTo>
                    <a:lnTo>
                      <a:pt x="18673" y="7978"/>
                    </a:lnTo>
                    <a:lnTo>
                      <a:pt x="14980" y="4909"/>
                    </a:lnTo>
                    <a:lnTo>
                      <a:pt x="16200" y="4909"/>
                    </a:lnTo>
                    <a:cubicBezTo>
                      <a:pt x="16573" y="4909"/>
                      <a:pt x="16875" y="4690"/>
                      <a:pt x="16875" y="4418"/>
                    </a:cubicBezTo>
                    <a:cubicBezTo>
                      <a:pt x="16875" y="4283"/>
                      <a:pt x="16800" y="4160"/>
                      <a:pt x="16677" y="4071"/>
                    </a:cubicBezTo>
                    <a:lnTo>
                      <a:pt x="11277" y="144"/>
                    </a:lnTo>
                    <a:cubicBezTo>
                      <a:pt x="11155" y="55"/>
                      <a:pt x="10986" y="0"/>
                      <a:pt x="10800" y="0"/>
                    </a:cubicBezTo>
                    <a:cubicBezTo>
                      <a:pt x="10614" y="0"/>
                      <a:pt x="10445" y="55"/>
                      <a:pt x="10323" y="144"/>
                    </a:cubicBezTo>
                    <a:lnTo>
                      <a:pt x="4923" y="4071"/>
                    </a:lnTo>
                    <a:cubicBezTo>
                      <a:pt x="4801" y="4160"/>
                      <a:pt x="4725" y="4283"/>
                      <a:pt x="4725" y="4418"/>
                    </a:cubicBezTo>
                    <a:cubicBezTo>
                      <a:pt x="4725" y="4690"/>
                      <a:pt x="5028" y="4909"/>
                      <a:pt x="5400" y="4909"/>
                    </a:cubicBezTo>
                    <a:lnTo>
                      <a:pt x="6619" y="4909"/>
                    </a:lnTo>
                    <a:lnTo>
                      <a:pt x="2927" y="7978"/>
                    </a:lnTo>
                    <a:lnTo>
                      <a:pt x="2931" y="7982"/>
                    </a:lnTo>
                    <a:cubicBezTo>
                      <a:pt x="2792" y="8072"/>
                      <a:pt x="2700" y="8200"/>
                      <a:pt x="2700" y="8345"/>
                    </a:cubicBezTo>
                    <a:cubicBezTo>
                      <a:pt x="2700" y="8617"/>
                      <a:pt x="3003" y="8836"/>
                      <a:pt x="3375" y="8836"/>
                    </a:cubicBezTo>
                    <a:lnTo>
                      <a:pt x="4725" y="8836"/>
                    </a:lnTo>
                    <a:lnTo>
                      <a:pt x="1485" y="11978"/>
                    </a:lnTo>
                    <a:lnTo>
                      <a:pt x="1494" y="11983"/>
                    </a:lnTo>
                    <a:cubicBezTo>
                      <a:pt x="1409" y="12066"/>
                      <a:pt x="1350" y="12162"/>
                      <a:pt x="1350" y="12273"/>
                    </a:cubicBezTo>
                    <a:cubicBezTo>
                      <a:pt x="1350" y="12544"/>
                      <a:pt x="1653" y="12764"/>
                      <a:pt x="2025" y="12764"/>
                    </a:cubicBezTo>
                    <a:lnTo>
                      <a:pt x="3533" y="12764"/>
                    </a:lnTo>
                    <a:lnTo>
                      <a:pt x="96" y="16929"/>
                    </a:lnTo>
                    <a:lnTo>
                      <a:pt x="106" y="16933"/>
                    </a:lnTo>
                    <a:cubicBezTo>
                      <a:pt x="44" y="17007"/>
                      <a:pt x="0" y="17089"/>
                      <a:pt x="0" y="17182"/>
                    </a:cubicBezTo>
                    <a:cubicBezTo>
                      <a:pt x="0" y="17453"/>
                      <a:pt x="303" y="17673"/>
                      <a:pt x="675" y="17673"/>
                    </a:cubicBezTo>
                    <a:lnTo>
                      <a:pt x="8100" y="17673"/>
                    </a:lnTo>
                    <a:lnTo>
                      <a:pt x="8100" y="21109"/>
                    </a:lnTo>
                    <a:cubicBezTo>
                      <a:pt x="8100" y="21380"/>
                      <a:pt x="8403" y="21600"/>
                      <a:pt x="8775" y="21600"/>
                    </a:cubicBezTo>
                    <a:lnTo>
                      <a:pt x="12825" y="21600"/>
                    </a:lnTo>
                    <a:cubicBezTo>
                      <a:pt x="13198" y="21600"/>
                      <a:pt x="13500" y="21380"/>
                      <a:pt x="13500" y="21109"/>
                    </a:cubicBezTo>
                    <a:lnTo>
                      <a:pt x="13500" y="17673"/>
                    </a:lnTo>
                    <a:lnTo>
                      <a:pt x="20925" y="17673"/>
                    </a:lnTo>
                    <a:cubicBezTo>
                      <a:pt x="21298" y="17673"/>
                      <a:pt x="21600" y="17453"/>
                      <a:pt x="21600" y="17182"/>
                    </a:cubicBezTo>
                    <a:cubicBezTo>
                      <a:pt x="21600" y="17089"/>
                      <a:pt x="21555" y="17007"/>
                      <a:pt x="21494" y="16933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5" name="Vorm"/>
              <p:cNvSpPr/>
              <p:nvPr/>
            </p:nvSpPr>
            <p:spPr>
              <a:xfrm>
                <a:off x="5483728" y="133467"/>
                <a:ext cx="365290" cy="365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83" extrusionOk="0">
                    <a:moveTo>
                      <a:pt x="12364" y="11941"/>
                    </a:moveTo>
                    <a:lnTo>
                      <a:pt x="13062" y="14033"/>
                    </a:lnTo>
                    <a:lnTo>
                      <a:pt x="11365" y="12790"/>
                    </a:lnTo>
                    <a:lnTo>
                      <a:pt x="10785" y="12365"/>
                    </a:lnTo>
                    <a:lnTo>
                      <a:pt x="10205" y="12790"/>
                    </a:lnTo>
                    <a:lnTo>
                      <a:pt x="8508" y="14033"/>
                    </a:lnTo>
                    <a:lnTo>
                      <a:pt x="9206" y="11941"/>
                    </a:lnTo>
                    <a:lnTo>
                      <a:pt x="9426" y="11282"/>
                    </a:lnTo>
                    <a:lnTo>
                      <a:pt x="8877" y="10856"/>
                    </a:lnTo>
                    <a:lnTo>
                      <a:pt x="7511" y="9794"/>
                    </a:lnTo>
                    <a:lnTo>
                      <a:pt x="9790" y="9794"/>
                    </a:lnTo>
                    <a:lnTo>
                      <a:pt x="10030" y="9160"/>
                    </a:lnTo>
                    <a:lnTo>
                      <a:pt x="10785" y="7162"/>
                    </a:lnTo>
                    <a:lnTo>
                      <a:pt x="11540" y="9160"/>
                    </a:lnTo>
                    <a:lnTo>
                      <a:pt x="11779" y="9794"/>
                    </a:lnTo>
                    <a:lnTo>
                      <a:pt x="14059" y="9794"/>
                    </a:lnTo>
                    <a:lnTo>
                      <a:pt x="12692" y="10856"/>
                    </a:lnTo>
                    <a:lnTo>
                      <a:pt x="12144" y="11282"/>
                    </a:lnTo>
                    <a:cubicBezTo>
                      <a:pt x="12144" y="11282"/>
                      <a:pt x="12364" y="11941"/>
                      <a:pt x="12364" y="11941"/>
                    </a:cubicBezTo>
                    <a:close/>
                    <a:moveTo>
                      <a:pt x="12458" y="8813"/>
                    </a:moveTo>
                    <a:lnTo>
                      <a:pt x="10785" y="4384"/>
                    </a:lnTo>
                    <a:lnTo>
                      <a:pt x="9111" y="8813"/>
                    </a:lnTo>
                    <a:lnTo>
                      <a:pt x="4649" y="8813"/>
                    </a:lnTo>
                    <a:lnTo>
                      <a:pt x="8275" y="11631"/>
                    </a:lnTo>
                    <a:lnTo>
                      <a:pt x="6601" y="16647"/>
                    </a:lnTo>
                    <a:lnTo>
                      <a:pt x="10785" y="13582"/>
                    </a:lnTo>
                    <a:lnTo>
                      <a:pt x="14969" y="16647"/>
                    </a:lnTo>
                    <a:lnTo>
                      <a:pt x="13295" y="11631"/>
                    </a:lnTo>
                    <a:lnTo>
                      <a:pt x="16921" y="8813"/>
                    </a:lnTo>
                    <a:cubicBezTo>
                      <a:pt x="16921" y="8813"/>
                      <a:pt x="12458" y="8813"/>
                      <a:pt x="12458" y="8813"/>
                    </a:cubicBezTo>
                    <a:close/>
                    <a:moveTo>
                      <a:pt x="10800" y="20592"/>
                    </a:moveTo>
                    <a:cubicBezTo>
                      <a:pt x="9796" y="20381"/>
                      <a:pt x="982" y="17399"/>
                      <a:pt x="982" y="12263"/>
                    </a:cubicBezTo>
                    <a:cubicBezTo>
                      <a:pt x="982" y="7469"/>
                      <a:pt x="2322" y="2919"/>
                      <a:pt x="2778" y="1179"/>
                    </a:cubicBezTo>
                    <a:cubicBezTo>
                      <a:pt x="4022" y="1719"/>
                      <a:pt x="7232" y="2943"/>
                      <a:pt x="10800" y="2943"/>
                    </a:cubicBezTo>
                    <a:cubicBezTo>
                      <a:pt x="14368" y="2943"/>
                      <a:pt x="17579" y="1719"/>
                      <a:pt x="18823" y="1179"/>
                    </a:cubicBezTo>
                    <a:cubicBezTo>
                      <a:pt x="19278" y="2918"/>
                      <a:pt x="20618" y="7466"/>
                      <a:pt x="20618" y="12263"/>
                    </a:cubicBezTo>
                    <a:cubicBezTo>
                      <a:pt x="20618" y="17393"/>
                      <a:pt x="11803" y="20381"/>
                      <a:pt x="10800" y="20592"/>
                    </a:cubicBezTo>
                    <a:moveTo>
                      <a:pt x="19618" y="356"/>
                    </a:moveTo>
                    <a:cubicBezTo>
                      <a:pt x="19577" y="216"/>
                      <a:pt x="19477" y="101"/>
                      <a:pt x="19343" y="42"/>
                    </a:cubicBezTo>
                    <a:cubicBezTo>
                      <a:pt x="19210" y="-17"/>
                      <a:pt x="19057" y="-13"/>
                      <a:pt x="18926" y="52"/>
                    </a:cubicBezTo>
                    <a:cubicBezTo>
                      <a:pt x="18888" y="71"/>
                      <a:pt x="15053" y="1962"/>
                      <a:pt x="10800" y="1962"/>
                    </a:cubicBezTo>
                    <a:cubicBezTo>
                      <a:pt x="6556" y="1962"/>
                      <a:pt x="2712" y="71"/>
                      <a:pt x="2674" y="52"/>
                    </a:cubicBezTo>
                    <a:cubicBezTo>
                      <a:pt x="2543" y="-13"/>
                      <a:pt x="2391" y="-17"/>
                      <a:pt x="2257" y="42"/>
                    </a:cubicBezTo>
                    <a:cubicBezTo>
                      <a:pt x="2124" y="101"/>
                      <a:pt x="2023" y="216"/>
                      <a:pt x="1983" y="356"/>
                    </a:cubicBezTo>
                    <a:cubicBezTo>
                      <a:pt x="1963" y="426"/>
                      <a:pt x="0" y="6376"/>
                      <a:pt x="0" y="12263"/>
                    </a:cubicBezTo>
                    <a:cubicBezTo>
                      <a:pt x="0" y="18484"/>
                      <a:pt x="10271" y="21491"/>
                      <a:pt x="10708" y="21575"/>
                    </a:cubicBezTo>
                    <a:cubicBezTo>
                      <a:pt x="10739" y="21580"/>
                      <a:pt x="10770" y="21583"/>
                      <a:pt x="10800" y="21583"/>
                    </a:cubicBezTo>
                    <a:cubicBezTo>
                      <a:pt x="10831" y="21583"/>
                      <a:pt x="10862" y="21580"/>
                      <a:pt x="10892" y="21575"/>
                    </a:cubicBezTo>
                    <a:cubicBezTo>
                      <a:pt x="11329" y="21491"/>
                      <a:pt x="21600" y="18484"/>
                      <a:pt x="21600" y="12263"/>
                    </a:cubicBezTo>
                    <a:cubicBezTo>
                      <a:pt x="21600" y="6376"/>
                      <a:pt x="19637" y="426"/>
                      <a:pt x="19618" y="356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6" name="Vorm"/>
              <p:cNvSpPr/>
              <p:nvPr/>
            </p:nvSpPr>
            <p:spPr>
              <a:xfrm>
                <a:off x="6401839" y="159867"/>
                <a:ext cx="312489" cy="3124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755" y="6010"/>
                    </a:moveTo>
                    <a:lnTo>
                      <a:pt x="18630" y="7136"/>
                    </a:lnTo>
                    <a:lnTo>
                      <a:pt x="14465" y="2970"/>
                    </a:lnTo>
                    <a:lnTo>
                      <a:pt x="15590" y="1845"/>
                    </a:lnTo>
                    <a:cubicBezTo>
                      <a:pt x="15590" y="1845"/>
                      <a:pt x="16391" y="982"/>
                      <a:pt x="17673" y="982"/>
                    </a:cubicBezTo>
                    <a:cubicBezTo>
                      <a:pt x="19300" y="982"/>
                      <a:pt x="20618" y="2300"/>
                      <a:pt x="20618" y="3927"/>
                    </a:cubicBezTo>
                    <a:cubicBezTo>
                      <a:pt x="20618" y="4741"/>
                      <a:pt x="20288" y="5477"/>
                      <a:pt x="19755" y="6010"/>
                    </a:cubicBezTo>
                    <a:moveTo>
                      <a:pt x="7364" y="18402"/>
                    </a:moveTo>
                    <a:lnTo>
                      <a:pt x="7364" y="14727"/>
                    </a:lnTo>
                    <a:cubicBezTo>
                      <a:pt x="7364" y="14456"/>
                      <a:pt x="7144" y="14236"/>
                      <a:pt x="6873" y="14236"/>
                    </a:cubicBezTo>
                    <a:lnTo>
                      <a:pt x="3198" y="14236"/>
                    </a:lnTo>
                    <a:lnTo>
                      <a:pt x="13770" y="3665"/>
                    </a:lnTo>
                    <a:lnTo>
                      <a:pt x="17935" y="7830"/>
                    </a:lnTo>
                    <a:cubicBezTo>
                      <a:pt x="17935" y="7830"/>
                      <a:pt x="7364" y="18402"/>
                      <a:pt x="7364" y="18402"/>
                    </a:cubicBezTo>
                    <a:close/>
                    <a:moveTo>
                      <a:pt x="6382" y="19042"/>
                    </a:moveTo>
                    <a:lnTo>
                      <a:pt x="2945" y="19845"/>
                    </a:lnTo>
                    <a:lnTo>
                      <a:pt x="2945" y="18655"/>
                    </a:lnTo>
                    <a:lnTo>
                      <a:pt x="1755" y="18655"/>
                    </a:lnTo>
                    <a:lnTo>
                      <a:pt x="2558" y="15218"/>
                    </a:lnTo>
                    <a:lnTo>
                      <a:pt x="6382" y="15218"/>
                    </a:lnTo>
                    <a:cubicBezTo>
                      <a:pt x="6382" y="15218"/>
                      <a:pt x="6382" y="19042"/>
                      <a:pt x="6382" y="19042"/>
                    </a:cubicBezTo>
                    <a:close/>
                    <a:moveTo>
                      <a:pt x="17673" y="0"/>
                    </a:moveTo>
                    <a:cubicBezTo>
                      <a:pt x="16588" y="0"/>
                      <a:pt x="15606" y="439"/>
                      <a:pt x="14896" y="1151"/>
                    </a:cubicBezTo>
                    <a:lnTo>
                      <a:pt x="1641" y="14405"/>
                    </a:lnTo>
                    <a:lnTo>
                      <a:pt x="0" y="21600"/>
                    </a:lnTo>
                    <a:lnTo>
                      <a:pt x="7195" y="19959"/>
                    </a:lnTo>
                    <a:lnTo>
                      <a:pt x="20449" y="6704"/>
                    </a:lnTo>
                    <a:cubicBezTo>
                      <a:pt x="21160" y="5994"/>
                      <a:pt x="21600" y="5012"/>
                      <a:pt x="21600" y="3927"/>
                    </a:cubicBezTo>
                    <a:cubicBezTo>
                      <a:pt x="21600" y="1758"/>
                      <a:pt x="19842" y="0"/>
                      <a:pt x="17673" y="0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47" name="Vorm"/>
              <p:cNvSpPr/>
              <p:nvPr/>
            </p:nvSpPr>
            <p:spPr>
              <a:xfrm>
                <a:off x="7226672" y="92989"/>
                <a:ext cx="446245" cy="4462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0618"/>
                    </a:moveTo>
                    <a:cubicBezTo>
                      <a:pt x="5377" y="20618"/>
                      <a:pt x="982" y="16223"/>
                      <a:pt x="982" y="10800"/>
                    </a:cubicBezTo>
                    <a:cubicBezTo>
                      <a:pt x="982" y="5377"/>
                      <a:pt x="5377" y="982"/>
                      <a:pt x="10800" y="982"/>
                    </a:cubicBezTo>
                    <a:cubicBezTo>
                      <a:pt x="16223" y="982"/>
                      <a:pt x="20618" y="5377"/>
                      <a:pt x="20618" y="10800"/>
                    </a:cubicBezTo>
                    <a:cubicBezTo>
                      <a:pt x="20618" y="16223"/>
                      <a:pt x="16223" y="20618"/>
                      <a:pt x="10800" y="20618"/>
                    </a:cubicBezTo>
                    <a:moveTo>
                      <a:pt x="18280" y="18579"/>
                    </a:moveTo>
                    <a:cubicBezTo>
                      <a:pt x="20323" y="16614"/>
                      <a:pt x="21600" y="13859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6" y="0"/>
                      <a:pt x="0" y="4835"/>
                      <a:pt x="0" y="10800"/>
                    </a:cubicBezTo>
                    <a:cubicBezTo>
                      <a:pt x="0" y="13859"/>
                      <a:pt x="1277" y="16614"/>
                      <a:pt x="3320" y="18579"/>
                    </a:cubicBezTo>
                    <a:lnTo>
                      <a:pt x="2107" y="20762"/>
                    </a:lnTo>
                    <a:cubicBezTo>
                      <a:pt x="2019" y="20851"/>
                      <a:pt x="1964" y="20974"/>
                      <a:pt x="1964" y="21109"/>
                    </a:cubicBezTo>
                    <a:cubicBezTo>
                      <a:pt x="1964" y="21380"/>
                      <a:pt x="2184" y="21600"/>
                      <a:pt x="2455" y="21600"/>
                    </a:cubicBezTo>
                    <a:cubicBezTo>
                      <a:pt x="2590" y="21600"/>
                      <a:pt x="2713" y="21545"/>
                      <a:pt x="2802" y="21456"/>
                    </a:cubicBezTo>
                    <a:cubicBezTo>
                      <a:pt x="2858" y="21400"/>
                      <a:pt x="2894" y="21327"/>
                      <a:pt x="2917" y="21248"/>
                    </a:cubicBezTo>
                    <a:lnTo>
                      <a:pt x="4044" y="19219"/>
                    </a:lnTo>
                    <a:cubicBezTo>
                      <a:pt x="5895" y="20706"/>
                      <a:pt x="8242" y="21600"/>
                      <a:pt x="10800" y="21600"/>
                    </a:cubicBezTo>
                    <a:cubicBezTo>
                      <a:pt x="13358" y="21600"/>
                      <a:pt x="15705" y="20706"/>
                      <a:pt x="17555" y="19219"/>
                    </a:cubicBezTo>
                    <a:lnTo>
                      <a:pt x="18683" y="21248"/>
                    </a:lnTo>
                    <a:cubicBezTo>
                      <a:pt x="18743" y="21450"/>
                      <a:pt x="18923" y="21600"/>
                      <a:pt x="19145" y="21600"/>
                    </a:cubicBezTo>
                    <a:cubicBezTo>
                      <a:pt x="19416" y="21600"/>
                      <a:pt x="19636" y="21380"/>
                      <a:pt x="19636" y="21109"/>
                    </a:cubicBezTo>
                    <a:cubicBezTo>
                      <a:pt x="19636" y="20974"/>
                      <a:pt x="19581" y="20851"/>
                      <a:pt x="19493" y="20762"/>
                    </a:cubicBezTo>
                    <a:cubicBezTo>
                      <a:pt x="19493" y="20762"/>
                      <a:pt x="18280" y="18579"/>
                      <a:pt x="18280" y="18579"/>
                    </a:cubicBezTo>
                    <a:close/>
                    <a:moveTo>
                      <a:pt x="10800" y="16691"/>
                    </a:moveTo>
                    <a:cubicBezTo>
                      <a:pt x="7547" y="16691"/>
                      <a:pt x="4909" y="14053"/>
                      <a:pt x="4909" y="10800"/>
                    </a:cubicBezTo>
                    <a:cubicBezTo>
                      <a:pt x="4909" y="7547"/>
                      <a:pt x="7547" y="4909"/>
                      <a:pt x="10800" y="4909"/>
                    </a:cubicBezTo>
                    <a:cubicBezTo>
                      <a:pt x="14053" y="4909"/>
                      <a:pt x="16691" y="7547"/>
                      <a:pt x="16691" y="10800"/>
                    </a:cubicBezTo>
                    <a:cubicBezTo>
                      <a:pt x="16691" y="14053"/>
                      <a:pt x="14053" y="16691"/>
                      <a:pt x="10800" y="16691"/>
                    </a:cubicBezTo>
                    <a:moveTo>
                      <a:pt x="10800" y="3927"/>
                    </a:moveTo>
                    <a:cubicBezTo>
                      <a:pt x="7004" y="3927"/>
                      <a:pt x="3927" y="7004"/>
                      <a:pt x="3927" y="10800"/>
                    </a:cubicBezTo>
                    <a:cubicBezTo>
                      <a:pt x="3927" y="14596"/>
                      <a:pt x="7004" y="17673"/>
                      <a:pt x="10800" y="17673"/>
                    </a:cubicBezTo>
                    <a:cubicBezTo>
                      <a:pt x="14596" y="17673"/>
                      <a:pt x="17673" y="14596"/>
                      <a:pt x="17673" y="10800"/>
                    </a:cubicBezTo>
                    <a:cubicBezTo>
                      <a:pt x="17673" y="7004"/>
                      <a:pt x="14596" y="3927"/>
                      <a:pt x="10800" y="3927"/>
                    </a:cubicBezTo>
                    <a:moveTo>
                      <a:pt x="10800" y="12764"/>
                    </a:moveTo>
                    <a:cubicBezTo>
                      <a:pt x="9716" y="12764"/>
                      <a:pt x="8836" y="11884"/>
                      <a:pt x="8836" y="10800"/>
                    </a:cubicBezTo>
                    <a:cubicBezTo>
                      <a:pt x="8836" y="9716"/>
                      <a:pt x="9716" y="8836"/>
                      <a:pt x="10800" y="8836"/>
                    </a:cubicBezTo>
                    <a:cubicBezTo>
                      <a:pt x="11884" y="8836"/>
                      <a:pt x="12764" y="9716"/>
                      <a:pt x="12764" y="10800"/>
                    </a:cubicBezTo>
                    <a:cubicBezTo>
                      <a:pt x="12764" y="11884"/>
                      <a:pt x="11884" y="12764"/>
                      <a:pt x="10800" y="12764"/>
                    </a:cubicBezTo>
                    <a:moveTo>
                      <a:pt x="10800" y="7855"/>
                    </a:moveTo>
                    <a:cubicBezTo>
                      <a:pt x="9173" y="7855"/>
                      <a:pt x="7855" y="9173"/>
                      <a:pt x="7855" y="10800"/>
                    </a:cubicBezTo>
                    <a:cubicBezTo>
                      <a:pt x="7855" y="12427"/>
                      <a:pt x="9173" y="13745"/>
                      <a:pt x="10800" y="13745"/>
                    </a:cubicBezTo>
                    <a:cubicBezTo>
                      <a:pt x="12427" y="13745"/>
                      <a:pt x="13745" y="12427"/>
                      <a:pt x="13745" y="10800"/>
                    </a:cubicBezTo>
                    <a:cubicBezTo>
                      <a:pt x="13745" y="9173"/>
                      <a:pt x="12427" y="7855"/>
                      <a:pt x="10800" y="7855"/>
                    </a:cubicBezTo>
                  </a:path>
                </a:pathLst>
              </a:custGeom>
              <a:solidFill>
                <a:srgbClr val="53585F">
                  <a:alpha val="42109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449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50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51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52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53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54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55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roject managemen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</a:t>
            </a:r>
            <a:br/>
            <a:r>
              <a:t>management</a:t>
            </a:r>
          </a:p>
        </p:txBody>
      </p:sp>
      <p:sp>
        <p:nvSpPr>
          <p:cNvPr id="459" name="Useful and important tool…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39615" indent="-439615">
              <a:buSzPct val="75000"/>
              <a:buChar char="•"/>
              <a:defRPr sz="3600" b="1"/>
            </a:pPr>
            <a:r>
              <a:t>Useful and important tool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Work Breakdown Structure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Gantt Chart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Risks and costs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Stakeholders Management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Communication</a:t>
            </a:r>
          </a:p>
        </p:txBody>
      </p:sp>
      <p:sp>
        <p:nvSpPr>
          <p:cNvPr id="460" name="Dianummer"/>
          <p:cNvSpPr>
            <a:spLocks noGrp="1"/>
          </p:cNvSpPr>
          <p:nvPr>
            <p:ph type="sldNum" sz="quarter" idx="2"/>
          </p:nvPr>
        </p:nvSpPr>
        <p:spPr>
          <a:xfrm>
            <a:off x="22087028" y="1758999"/>
            <a:ext cx="396749" cy="711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  <p:grpSp>
        <p:nvGrpSpPr>
          <p:cNvPr id="487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461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62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3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4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5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6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7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8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9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0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71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2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3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4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5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6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7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8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9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80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81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82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83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84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85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86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advClick="1" p14:dur="2000">
        <p14:prism dir="r" isContent="1" isInverted="0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fullsizeoutput_211.jpeg" descr="fullsizeoutput_211.jpeg"/>
          <p:cNvPicPr>
            <a:picLocks noChangeAspect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>
          <a:xfrm>
            <a:off x="61661" y="3943310"/>
            <a:ext cx="10795794" cy="5829378"/>
          </a:xfrm>
          <a:prstGeom prst="rect">
            <a:avLst/>
          </a:prstGeom>
          <a:ln w="12700">
            <a:miter lim="400000"/>
          </a:ln>
        </p:spPr>
      </p:pic>
      <p:sp>
        <p:nvSpPr>
          <p:cNvPr id="490" name="Project managemen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</a:t>
            </a:r>
            <a:br/>
            <a:r>
              <a:t>management</a:t>
            </a:r>
          </a:p>
        </p:txBody>
      </p:sp>
      <p:sp>
        <p:nvSpPr>
          <p:cNvPr id="491" name="Useful and important tool…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39615" indent="-439615">
              <a:buSzPct val="75000"/>
              <a:buChar char="•"/>
              <a:defRPr sz="3600"/>
            </a:pPr>
            <a:r>
              <a:t>Useful and important tool</a:t>
            </a:r>
          </a:p>
          <a:p>
            <a:pPr marL="439615" indent="-439615">
              <a:buSzPct val="75000"/>
              <a:buChar char="•"/>
              <a:defRPr sz="3600" b="1"/>
            </a:pPr>
            <a:r>
              <a:t>Work Breakdown Structure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Gantt Chart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Risks and costs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Stakeholders Management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Communication</a:t>
            </a:r>
          </a:p>
        </p:txBody>
      </p:sp>
      <p:sp>
        <p:nvSpPr>
          <p:cNvPr id="492" name="Dianummer"/>
          <p:cNvSpPr>
            <a:spLocks noGrp="1"/>
          </p:cNvSpPr>
          <p:nvPr>
            <p:ph type="sldNum" sz="quarter" idx="2"/>
          </p:nvPr>
        </p:nvSpPr>
        <p:spPr>
          <a:xfrm>
            <a:off x="22087028" y="1758999"/>
            <a:ext cx="396749" cy="711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  <p:grpSp>
        <p:nvGrpSpPr>
          <p:cNvPr id="519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493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494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5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6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7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8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9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0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1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2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3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4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5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6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7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8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09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10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11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12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13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14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15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16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17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18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escargot_nursery_gantt_chart_part_3_good.jpg" descr="escargot_nursery_gantt_chart_part_3_good.jp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9534" y="10365750"/>
            <a:ext cx="8510191" cy="268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22" name="fullsizeoutput_213.jpeg" descr="fullsizeoutput_213.jpeg"/>
          <p:cNvPicPr>
            <a:picLocks noChangeAspect="1"/>
          </p:cNvPicPr>
          <p:nvPr/>
        </p:nvPicPr>
        <p:blipFill>
          <a:blip r:embed="rId3" cstate="print">
            <a:extLst/>
          </a:blip>
          <a:srcRect t="1114"/>
          <a:stretch>
            <a:fillRect/>
          </a:stretch>
        </p:blipFill>
        <p:spPr>
          <a:xfrm>
            <a:off x="49534" y="143941"/>
            <a:ext cx="8510038" cy="5180064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Project managemen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</a:t>
            </a:r>
            <a:br/>
            <a:r>
              <a:t>management</a:t>
            </a:r>
          </a:p>
        </p:txBody>
      </p:sp>
      <p:sp>
        <p:nvSpPr>
          <p:cNvPr id="524" name="Useful and important tool…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39615" indent="-439615">
              <a:buSzPct val="75000"/>
              <a:buChar char="•"/>
              <a:defRPr sz="3600"/>
            </a:pPr>
            <a:r>
              <a:t>Useful and important tool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Work Breakdown Structure</a:t>
            </a:r>
          </a:p>
          <a:p>
            <a:pPr marL="439615" indent="-439615">
              <a:buSzPct val="75000"/>
              <a:buChar char="•"/>
              <a:defRPr sz="3600" b="1"/>
            </a:pPr>
            <a:r>
              <a:t>Gantt Chart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Risks and costs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Stakeholders Management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Communication</a:t>
            </a:r>
          </a:p>
        </p:txBody>
      </p:sp>
      <p:sp>
        <p:nvSpPr>
          <p:cNvPr id="525" name="9"/>
          <p:cNvSpPr>
            <a:spLocks noGrp="1"/>
          </p:cNvSpPr>
          <p:nvPr>
            <p:ph type="sldNum" sz="quarter" idx="2"/>
          </p:nvPr>
        </p:nvSpPr>
        <p:spPr>
          <a:xfrm>
            <a:off x="22087028" y="1758999"/>
            <a:ext cx="396749" cy="711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grpSp>
        <p:nvGrpSpPr>
          <p:cNvPr id="552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526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27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8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9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0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1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2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3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4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5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6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37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38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39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40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41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42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43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44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45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46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47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48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49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50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51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pic>
        <p:nvPicPr>
          <p:cNvPr id="553" name="escargot_nursery_gantt_chart.gif" descr="escargot_nursery_gantt_chart.gif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9196" y="5257117"/>
            <a:ext cx="8470611" cy="5099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fullsizeoutput_214.jpeg" descr="fullsizeoutput_214.jpe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1661" y="6746828"/>
            <a:ext cx="10795794" cy="6158534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Project managemen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</a:t>
            </a:r>
            <a:br/>
            <a:r>
              <a:t>management</a:t>
            </a:r>
          </a:p>
        </p:txBody>
      </p:sp>
      <p:sp>
        <p:nvSpPr>
          <p:cNvPr id="557" name="Useful and important tool…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39615" indent="-439615">
              <a:buSzPct val="75000"/>
              <a:buChar char="•"/>
              <a:defRPr sz="3600"/>
            </a:pPr>
            <a:r>
              <a:t>Useful and important tool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Work Breakdown Structure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Gantt Chart</a:t>
            </a:r>
          </a:p>
          <a:p>
            <a:pPr marL="439615" indent="-439615">
              <a:buSzPct val="75000"/>
              <a:buChar char="•"/>
              <a:defRPr sz="3600" b="1"/>
            </a:pPr>
            <a:r>
              <a:t>Risks and costs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Stakeholders Management</a:t>
            </a:r>
          </a:p>
          <a:p>
            <a:pPr marL="439615" indent="-439615">
              <a:buSzPct val="75000"/>
              <a:buChar char="•"/>
              <a:defRPr sz="3600"/>
            </a:pPr>
            <a:r>
              <a:t>Communication</a:t>
            </a:r>
          </a:p>
        </p:txBody>
      </p:sp>
      <p:grpSp>
        <p:nvGrpSpPr>
          <p:cNvPr id="584" name="Groepeer"/>
          <p:cNvGrpSpPr/>
          <p:nvPr/>
        </p:nvGrpSpPr>
        <p:grpSpPr>
          <a:xfrm>
            <a:off x="8309047" y="12713381"/>
            <a:ext cx="7765906" cy="632223"/>
            <a:chOff x="0" y="0"/>
            <a:chExt cx="7765905" cy="632222"/>
          </a:xfrm>
        </p:grpSpPr>
        <p:sp>
          <p:nvSpPr>
            <p:cNvPr id="558" name="Lijn"/>
            <p:cNvSpPr/>
            <p:nvPr/>
          </p:nvSpPr>
          <p:spPr>
            <a:xfrm>
              <a:off x="625124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59" name="Cirkel"/>
            <p:cNvSpPr/>
            <p:nvPr/>
          </p:nvSpPr>
          <p:spPr>
            <a:xfrm>
              <a:off x="7133683" y="0"/>
              <a:ext cx="632223" cy="632223"/>
            </a:xfrm>
            <a:prstGeom prst="ellipse">
              <a:avLst/>
            </a:prstGeom>
            <a:solidFill>
              <a:srgbClr val="032722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0" name="Cirkel"/>
            <p:cNvSpPr/>
            <p:nvPr/>
          </p:nvSpPr>
          <p:spPr>
            <a:xfrm>
              <a:off x="0" y="0"/>
              <a:ext cx="632223" cy="632223"/>
            </a:xfrm>
            <a:prstGeom prst="ellipse">
              <a:avLst/>
            </a:prstGeom>
            <a:solidFill>
              <a:srgbClr val="13F1CD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1" name="Cirkel"/>
            <p:cNvSpPr/>
            <p:nvPr/>
          </p:nvSpPr>
          <p:spPr>
            <a:xfrm>
              <a:off x="891710" y="0"/>
              <a:ext cx="632223" cy="632223"/>
            </a:xfrm>
            <a:prstGeom prst="ellipse">
              <a:avLst/>
            </a:prstGeom>
            <a:solidFill>
              <a:srgbClr val="11D7B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2" name="Cirkel"/>
            <p:cNvSpPr/>
            <p:nvPr/>
          </p:nvSpPr>
          <p:spPr>
            <a:xfrm>
              <a:off x="1783420" y="0"/>
              <a:ext cx="632224" cy="632223"/>
            </a:xfrm>
            <a:prstGeom prst="ellipse">
              <a:avLst/>
            </a:prstGeom>
            <a:solidFill>
              <a:srgbClr val="0FC1A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3" name="Cirkel"/>
            <p:cNvSpPr/>
            <p:nvPr/>
          </p:nvSpPr>
          <p:spPr>
            <a:xfrm>
              <a:off x="2675131" y="0"/>
              <a:ext cx="632223" cy="632223"/>
            </a:xfrm>
            <a:prstGeom prst="ellipse">
              <a:avLst/>
            </a:prstGeom>
            <a:solidFill>
              <a:srgbClr val="0DA38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4" name="Cirkel"/>
            <p:cNvSpPr/>
            <p:nvPr/>
          </p:nvSpPr>
          <p:spPr>
            <a:xfrm>
              <a:off x="3566841" y="0"/>
              <a:ext cx="632223" cy="632223"/>
            </a:xfrm>
            <a:prstGeom prst="ellipse">
              <a:avLst/>
            </a:prstGeom>
            <a:solidFill>
              <a:srgbClr val="0C927C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5" name="Cirkel"/>
            <p:cNvSpPr/>
            <p:nvPr/>
          </p:nvSpPr>
          <p:spPr>
            <a:xfrm>
              <a:off x="4458551" y="0"/>
              <a:ext cx="632223" cy="632223"/>
            </a:xfrm>
            <a:prstGeom prst="ellipse">
              <a:avLst/>
            </a:prstGeom>
            <a:solidFill>
              <a:srgbClr val="097664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6" name="Cirkel"/>
            <p:cNvSpPr/>
            <p:nvPr/>
          </p:nvSpPr>
          <p:spPr>
            <a:xfrm>
              <a:off x="5350262" y="0"/>
              <a:ext cx="632223" cy="632223"/>
            </a:xfrm>
            <a:prstGeom prst="ellipse">
              <a:avLst/>
            </a:prstGeom>
            <a:solidFill>
              <a:srgbClr val="07584B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7" name="Cirkel"/>
            <p:cNvSpPr/>
            <p:nvPr/>
          </p:nvSpPr>
          <p:spPr>
            <a:xfrm>
              <a:off x="6241972" y="0"/>
              <a:ext cx="632224" cy="632223"/>
            </a:xfrm>
            <a:prstGeom prst="ellipse">
              <a:avLst/>
            </a:prstGeom>
            <a:solidFill>
              <a:srgbClr val="054036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8" name="Vorm"/>
            <p:cNvSpPr/>
            <p:nvPr/>
          </p:nvSpPr>
          <p:spPr>
            <a:xfrm>
              <a:off x="98469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91" y="6559"/>
                  </a:moveTo>
                  <a:cubicBezTo>
                    <a:pt x="12727" y="6341"/>
                    <a:pt x="12420" y="6172"/>
                    <a:pt x="12078" y="6058"/>
                  </a:cubicBezTo>
                  <a:cubicBezTo>
                    <a:pt x="11737" y="5946"/>
                    <a:pt x="11367" y="5889"/>
                    <a:pt x="10978" y="5889"/>
                  </a:cubicBezTo>
                  <a:cubicBezTo>
                    <a:pt x="10477" y="5889"/>
                    <a:pt x="10025" y="5967"/>
                    <a:pt x="9633" y="6120"/>
                  </a:cubicBezTo>
                  <a:cubicBezTo>
                    <a:pt x="9239" y="6275"/>
                    <a:pt x="8900" y="6494"/>
                    <a:pt x="8623" y="6771"/>
                  </a:cubicBezTo>
                  <a:cubicBezTo>
                    <a:pt x="8346" y="7049"/>
                    <a:pt x="8133" y="7392"/>
                    <a:pt x="7992" y="7788"/>
                  </a:cubicBezTo>
                  <a:cubicBezTo>
                    <a:pt x="7853" y="8180"/>
                    <a:pt x="7782" y="8620"/>
                    <a:pt x="7782" y="9096"/>
                  </a:cubicBezTo>
                  <a:lnTo>
                    <a:pt x="7782" y="9217"/>
                  </a:lnTo>
                  <a:lnTo>
                    <a:pt x="8880" y="9217"/>
                  </a:lnTo>
                  <a:lnTo>
                    <a:pt x="8877" y="9093"/>
                  </a:lnTo>
                  <a:cubicBezTo>
                    <a:pt x="8868" y="8767"/>
                    <a:pt x="8908" y="8461"/>
                    <a:pt x="8993" y="8187"/>
                  </a:cubicBezTo>
                  <a:cubicBezTo>
                    <a:pt x="9079" y="7914"/>
                    <a:pt x="9207" y="7675"/>
                    <a:pt x="9377" y="7473"/>
                  </a:cubicBezTo>
                  <a:cubicBezTo>
                    <a:pt x="9545" y="7274"/>
                    <a:pt x="9762" y="7115"/>
                    <a:pt x="10024" y="7000"/>
                  </a:cubicBezTo>
                  <a:cubicBezTo>
                    <a:pt x="10287" y="6884"/>
                    <a:pt x="10594" y="6827"/>
                    <a:pt x="10937" y="6827"/>
                  </a:cubicBezTo>
                  <a:cubicBezTo>
                    <a:pt x="11182" y="6827"/>
                    <a:pt x="11418" y="6868"/>
                    <a:pt x="11639" y="6950"/>
                  </a:cubicBezTo>
                  <a:cubicBezTo>
                    <a:pt x="11858" y="7032"/>
                    <a:pt x="12053" y="7146"/>
                    <a:pt x="12218" y="7289"/>
                  </a:cubicBezTo>
                  <a:cubicBezTo>
                    <a:pt x="12381" y="7431"/>
                    <a:pt x="12512" y="7605"/>
                    <a:pt x="12609" y="7808"/>
                  </a:cubicBezTo>
                  <a:cubicBezTo>
                    <a:pt x="12704" y="8011"/>
                    <a:pt x="12752" y="8236"/>
                    <a:pt x="12752" y="8478"/>
                  </a:cubicBezTo>
                  <a:cubicBezTo>
                    <a:pt x="12752" y="8797"/>
                    <a:pt x="12674" y="9089"/>
                    <a:pt x="12519" y="9350"/>
                  </a:cubicBezTo>
                  <a:cubicBezTo>
                    <a:pt x="12359" y="9618"/>
                    <a:pt x="12154" y="9865"/>
                    <a:pt x="11913" y="10082"/>
                  </a:cubicBezTo>
                  <a:cubicBezTo>
                    <a:pt x="11624" y="10337"/>
                    <a:pt x="11374" y="10568"/>
                    <a:pt x="11170" y="10771"/>
                  </a:cubicBezTo>
                  <a:cubicBezTo>
                    <a:pt x="10959" y="10979"/>
                    <a:pt x="10789" y="11200"/>
                    <a:pt x="10662" y="11428"/>
                  </a:cubicBezTo>
                  <a:cubicBezTo>
                    <a:pt x="10534" y="11657"/>
                    <a:pt x="10441" y="11916"/>
                    <a:pt x="10385" y="12199"/>
                  </a:cubicBezTo>
                  <a:cubicBezTo>
                    <a:pt x="10329" y="12478"/>
                    <a:pt x="10305" y="12827"/>
                    <a:pt x="10315" y="13237"/>
                  </a:cubicBezTo>
                  <a:lnTo>
                    <a:pt x="10318" y="13355"/>
                  </a:lnTo>
                  <a:lnTo>
                    <a:pt x="11407" y="13355"/>
                  </a:lnTo>
                  <a:lnTo>
                    <a:pt x="11410" y="13237"/>
                  </a:lnTo>
                  <a:cubicBezTo>
                    <a:pt x="11418" y="12838"/>
                    <a:pt x="11436" y="12531"/>
                    <a:pt x="11463" y="12322"/>
                  </a:cubicBezTo>
                  <a:cubicBezTo>
                    <a:pt x="11488" y="12125"/>
                    <a:pt x="11538" y="11956"/>
                    <a:pt x="11611" y="11821"/>
                  </a:cubicBezTo>
                  <a:cubicBezTo>
                    <a:pt x="11687" y="11684"/>
                    <a:pt x="11803" y="11541"/>
                    <a:pt x="11959" y="11399"/>
                  </a:cubicBezTo>
                  <a:cubicBezTo>
                    <a:pt x="12127" y="11245"/>
                    <a:pt x="12351" y="11031"/>
                    <a:pt x="12630" y="10762"/>
                  </a:cubicBezTo>
                  <a:cubicBezTo>
                    <a:pt x="12979" y="10441"/>
                    <a:pt x="13270" y="10102"/>
                    <a:pt x="13495" y="9753"/>
                  </a:cubicBezTo>
                  <a:cubicBezTo>
                    <a:pt x="13729" y="9393"/>
                    <a:pt x="13847" y="8952"/>
                    <a:pt x="13847" y="8439"/>
                  </a:cubicBezTo>
                  <a:cubicBezTo>
                    <a:pt x="13847" y="8038"/>
                    <a:pt x="13770" y="7675"/>
                    <a:pt x="13618" y="7362"/>
                  </a:cubicBezTo>
                  <a:cubicBezTo>
                    <a:pt x="13467" y="7050"/>
                    <a:pt x="13256" y="6780"/>
                    <a:pt x="12991" y="6559"/>
                  </a:cubicBezTo>
                  <a:moveTo>
                    <a:pt x="10179" y="15706"/>
                  </a:moveTo>
                  <a:lnTo>
                    <a:pt x="11558" y="15706"/>
                  </a:lnTo>
                  <a:lnTo>
                    <a:pt x="11558" y="14072"/>
                  </a:lnTo>
                  <a:lnTo>
                    <a:pt x="10179" y="14072"/>
                  </a:lnTo>
                  <a:cubicBezTo>
                    <a:pt x="10179" y="14072"/>
                    <a:pt x="10179" y="15706"/>
                    <a:pt x="10179" y="15706"/>
                  </a:cubicBezTo>
                  <a:close/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0800" y="0"/>
                  </a:moveTo>
                  <a:cubicBezTo>
                    <a:pt x="4835" y="0"/>
                    <a:pt x="0" y="4836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69" name="Vorm"/>
            <p:cNvSpPr/>
            <p:nvPr/>
          </p:nvSpPr>
          <p:spPr>
            <a:xfrm>
              <a:off x="125167" y="159867"/>
              <a:ext cx="381888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57" y="20400"/>
                  </a:moveTo>
                  <a:cubicBezTo>
                    <a:pt x="4686" y="18711"/>
                    <a:pt x="5897" y="18036"/>
                    <a:pt x="7134" y="17493"/>
                  </a:cubicBezTo>
                  <a:lnTo>
                    <a:pt x="7173" y="17477"/>
                  </a:lnTo>
                  <a:cubicBezTo>
                    <a:pt x="8055" y="17190"/>
                    <a:pt x="9626" y="16039"/>
                    <a:pt x="9626" y="13569"/>
                  </a:cubicBezTo>
                  <a:cubicBezTo>
                    <a:pt x="9626" y="11474"/>
                    <a:pt x="8932" y="10452"/>
                    <a:pt x="8558" y="9902"/>
                  </a:cubicBezTo>
                  <a:cubicBezTo>
                    <a:pt x="8484" y="9791"/>
                    <a:pt x="8394" y="9649"/>
                    <a:pt x="8414" y="9680"/>
                  </a:cubicBezTo>
                  <a:cubicBezTo>
                    <a:pt x="8384" y="9599"/>
                    <a:pt x="8237" y="9129"/>
                    <a:pt x="8449" y="8035"/>
                  </a:cubicBezTo>
                  <a:cubicBezTo>
                    <a:pt x="8549" y="7522"/>
                    <a:pt x="8380" y="7241"/>
                    <a:pt x="8380" y="7241"/>
                  </a:cubicBezTo>
                  <a:cubicBezTo>
                    <a:pt x="8112" y="6505"/>
                    <a:pt x="7614" y="5133"/>
                    <a:pt x="7988" y="4025"/>
                  </a:cubicBezTo>
                  <a:cubicBezTo>
                    <a:pt x="8490" y="2492"/>
                    <a:pt x="8935" y="2190"/>
                    <a:pt x="9741" y="1747"/>
                  </a:cubicBezTo>
                  <a:cubicBezTo>
                    <a:pt x="9788" y="1721"/>
                    <a:pt x="9834" y="1691"/>
                    <a:pt x="9877" y="1657"/>
                  </a:cubicBezTo>
                  <a:cubicBezTo>
                    <a:pt x="10029" y="1535"/>
                    <a:pt x="10674" y="1200"/>
                    <a:pt x="11403" y="1200"/>
                  </a:cubicBezTo>
                  <a:cubicBezTo>
                    <a:pt x="11768" y="1200"/>
                    <a:pt x="12075" y="1285"/>
                    <a:pt x="12318" y="1454"/>
                  </a:cubicBezTo>
                  <a:cubicBezTo>
                    <a:pt x="12610" y="1655"/>
                    <a:pt x="12890" y="2039"/>
                    <a:pt x="13313" y="3271"/>
                  </a:cubicBezTo>
                  <a:cubicBezTo>
                    <a:pt x="14101" y="5469"/>
                    <a:pt x="13602" y="6698"/>
                    <a:pt x="13350" y="7124"/>
                  </a:cubicBezTo>
                  <a:cubicBezTo>
                    <a:pt x="13183" y="7407"/>
                    <a:pt x="13126" y="7764"/>
                    <a:pt x="13191" y="8102"/>
                  </a:cubicBezTo>
                  <a:cubicBezTo>
                    <a:pt x="13386" y="9109"/>
                    <a:pt x="13260" y="9534"/>
                    <a:pt x="13227" y="9619"/>
                  </a:cubicBezTo>
                  <a:cubicBezTo>
                    <a:pt x="13219" y="9631"/>
                    <a:pt x="13101" y="9814"/>
                    <a:pt x="13041" y="9902"/>
                  </a:cubicBezTo>
                  <a:cubicBezTo>
                    <a:pt x="12668" y="10452"/>
                    <a:pt x="11973" y="11474"/>
                    <a:pt x="11973" y="13569"/>
                  </a:cubicBezTo>
                  <a:cubicBezTo>
                    <a:pt x="11973" y="16039"/>
                    <a:pt x="13545" y="17190"/>
                    <a:pt x="14427" y="17477"/>
                  </a:cubicBezTo>
                  <a:lnTo>
                    <a:pt x="14466" y="17493"/>
                  </a:lnTo>
                  <a:cubicBezTo>
                    <a:pt x="15703" y="18036"/>
                    <a:pt x="16914" y="18711"/>
                    <a:pt x="17143" y="20400"/>
                  </a:cubicBezTo>
                  <a:cubicBezTo>
                    <a:pt x="17143" y="20400"/>
                    <a:pt x="4457" y="20400"/>
                    <a:pt x="4457" y="20400"/>
                  </a:cubicBezTo>
                  <a:close/>
                  <a:moveTo>
                    <a:pt x="14715" y="16328"/>
                  </a:moveTo>
                  <a:cubicBezTo>
                    <a:pt x="14715" y="16328"/>
                    <a:pt x="12955" y="15815"/>
                    <a:pt x="12955" y="13569"/>
                  </a:cubicBezTo>
                  <a:cubicBezTo>
                    <a:pt x="12955" y="11596"/>
                    <a:pt x="13678" y="10901"/>
                    <a:pt x="13957" y="10421"/>
                  </a:cubicBezTo>
                  <a:cubicBezTo>
                    <a:pt x="13957" y="10421"/>
                    <a:pt x="14531" y="9807"/>
                    <a:pt x="14146" y="7826"/>
                  </a:cubicBezTo>
                  <a:cubicBezTo>
                    <a:pt x="14787" y="6740"/>
                    <a:pt x="14995" y="4972"/>
                    <a:pt x="14211" y="2789"/>
                  </a:cubicBezTo>
                  <a:cubicBezTo>
                    <a:pt x="13774" y="1514"/>
                    <a:pt x="13389" y="815"/>
                    <a:pt x="12801" y="409"/>
                  </a:cubicBezTo>
                  <a:cubicBezTo>
                    <a:pt x="12370" y="110"/>
                    <a:pt x="11880" y="0"/>
                    <a:pt x="11403" y="0"/>
                  </a:cubicBezTo>
                  <a:cubicBezTo>
                    <a:pt x="10516" y="0"/>
                    <a:pt x="9675" y="384"/>
                    <a:pt x="9339" y="653"/>
                  </a:cubicBezTo>
                  <a:cubicBezTo>
                    <a:pt x="8357" y="1192"/>
                    <a:pt x="7697" y="1688"/>
                    <a:pt x="7077" y="3579"/>
                  </a:cubicBezTo>
                  <a:cubicBezTo>
                    <a:pt x="6540" y="5168"/>
                    <a:pt x="7179" y="6892"/>
                    <a:pt x="7494" y="7758"/>
                  </a:cubicBezTo>
                  <a:cubicBezTo>
                    <a:pt x="7110" y="9740"/>
                    <a:pt x="7642" y="10421"/>
                    <a:pt x="7642" y="10421"/>
                  </a:cubicBezTo>
                  <a:cubicBezTo>
                    <a:pt x="7922" y="10901"/>
                    <a:pt x="8644" y="11596"/>
                    <a:pt x="8644" y="13569"/>
                  </a:cubicBezTo>
                  <a:cubicBezTo>
                    <a:pt x="8644" y="15815"/>
                    <a:pt x="6885" y="16328"/>
                    <a:pt x="6885" y="16328"/>
                  </a:cubicBezTo>
                  <a:cubicBezTo>
                    <a:pt x="5768" y="16819"/>
                    <a:pt x="3436" y="17760"/>
                    <a:pt x="3436" y="21000"/>
                  </a:cubicBezTo>
                  <a:cubicBezTo>
                    <a:pt x="3436" y="21000"/>
                    <a:pt x="3436" y="21600"/>
                    <a:pt x="3927" y="21600"/>
                  </a:cubicBezTo>
                  <a:lnTo>
                    <a:pt x="17673" y="21600"/>
                  </a:lnTo>
                  <a:cubicBezTo>
                    <a:pt x="18164" y="21600"/>
                    <a:pt x="18164" y="21000"/>
                    <a:pt x="18164" y="21000"/>
                  </a:cubicBezTo>
                  <a:cubicBezTo>
                    <a:pt x="18164" y="17760"/>
                    <a:pt x="15832" y="16819"/>
                    <a:pt x="14715" y="16328"/>
                  </a:cubicBezTo>
                  <a:moveTo>
                    <a:pt x="19516" y="15006"/>
                  </a:moveTo>
                  <a:cubicBezTo>
                    <a:pt x="19516" y="15006"/>
                    <a:pt x="18416" y="14701"/>
                    <a:pt x="18416" y="12954"/>
                  </a:cubicBezTo>
                  <a:cubicBezTo>
                    <a:pt x="18416" y="11419"/>
                    <a:pt x="18794" y="10879"/>
                    <a:pt x="19017" y="10506"/>
                  </a:cubicBezTo>
                  <a:cubicBezTo>
                    <a:pt x="19017" y="10506"/>
                    <a:pt x="19443" y="9975"/>
                    <a:pt x="19136" y="8435"/>
                  </a:cubicBezTo>
                  <a:cubicBezTo>
                    <a:pt x="19388" y="7760"/>
                    <a:pt x="19900" y="6419"/>
                    <a:pt x="19470" y="5184"/>
                  </a:cubicBezTo>
                  <a:cubicBezTo>
                    <a:pt x="18974" y="3714"/>
                    <a:pt x="18645" y="3327"/>
                    <a:pt x="17860" y="2908"/>
                  </a:cubicBezTo>
                  <a:cubicBezTo>
                    <a:pt x="17591" y="2699"/>
                    <a:pt x="16918" y="2400"/>
                    <a:pt x="16208" y="2400"/>
                  </a:cubicBezTo>
                  <a:cubicBezTo>
                    <a:pt x="15873" y="2400"/>
                    <a:pt x="15531" y="2473"/>
                    <a:pt x="15218" y="2647"/>
                  </a:cubicBezTo>
                  <a:cubicBezTo>
                    <a:pt x="15343" y="3035"/>
                    <a:pt x="15449" y="3420"/>
                    <a:pt x="15525" y="3799"/>
                  </a:cubicBezTo>
                  <a:cubicBezTo>
                    <a:pt x="15537" y="3790"/>
                    <a:pt x="15550" y="3779"/>
                    <a:pt x="15563" y="3770"/>
                  </a:cubicBezTo>
                  <a:cubicBezTo>
                    <a:pt x="15730" y="3657"/>
                    <a:pt x="15948" y="3600"/>
                    <a:pt x="16208" y="3600"/>
                  </a:cubicBezTo>
                  <a:cubicBezTo>
                    <a:pt x="16716" y="3600"/>
                    <a:pt x="17211" y="3825"/>
                    <a:pt x="17332" y="3919"/>
                  </a:cubicBezTo>
                  <a:cubicBezTo>
                    <a:pt x="17375" y="3953"/>
                    <a:pt x="17421" y="3983"/>
                    <a:pt x="17467" y="4008"/>
                  </a:cubicBezTo>
                  <a:cubicBezTo>
                    <a:pt x="17950" y="4265"/>
                    <a:pt x="18131" y="4362"/>
                    <a:pt x="18562" y="5641"/>
                  </a:cubicBezTo>
                  <a:cubicBezTo>
                    <a:pt x="18822" y="6387"/>
                    <a:pt x="18452" y="7378"/>
                    <a:pt x="18253" y="7911"/>
                  </a:cubicBezTo>
                  <a:cubicBezTo>
                    <a:pt x="18161" y="8156"/>
                    <a:pt x="18130" y="8457"/>
                    <a:pt x="18182" y="8718"/>
                  </a:cubicBezTo>
                  <a:cubicBezTo>
                    <a:pt x="18316" y="9392"/>
                    <a:pt x="18254" y="9706"/>
                    <a:pt x="18232" y="9784"/>
                  </a:cubicBezTo>
                  <a:cubicBezTo>
                    <a:pt x="18230" y="9788"/>
                    <a:pt x="18227" y="9793"/>
                    <a:pt x="18224" y="9798"/>
                  </a:cubicBezTo>
                  <a:lnTo>
                    <a:pt x="18191" y="9853"/>
                  </a:lnTo>
                  <a:cubicBezTo>
                    <a:pt x="17926" y="10290"/>
                    <a:pt x="17434" y="11106"/>
                    <a:pt x="17434" y="12954"/>
                  </a:cubicBezTo>
                  <a:cubicBezTo>
                    <a:pt x="17434" y="15019"/>
                    <a:pt x="18570" y="15933"/>
                    <a:pt x="19229" y="16155"/>
                  </a:cubicBezTo>
                  <a:cubicBezTo>
                    <a:pt x="19856" y="16429"/>
                    <a:pt x="20435" y="16859"/>
                    <a:pt x="20582" y="17999"/>
                  </a:cubicBezTo>
                  <a:lnTo>
                    <a:pt x="18459" y="18000"/>
                  </a:lnTo>
                  <a:cubicBezTo>
                    <a:pt x="18647" y="18353"/>
                    <a:pt x="18802" y="18755"/>
                    <a:pt x="18920" y="19200"/>
                  </a:cubicBezTo>
                  <a:lnTo>
                    <a:pt x="21109" y="19199"/>
                  </a:lnTo>
                  <a:cubicBezTo>
                    <a:pt x="21600" y="19199"/>
                    <a:pt x="21600" y="18599"/>
                    <a:pt x="21600" y="18599"/>
                  </a:cubicBezTo>
                  <a:cubicBezTo>
                    <a:pt x="21600" y="16199"/>
                    <a:pt x="20410" y="15388"/>
                    <a:pt x="19516" y="15006"/>
                  </a:cubicBezTo>
                  <a:moveTo>
                    <a:pt x="2371" y="16155"/>
                  </a:moveTo>
                  <a:cubicBezTo>
                    <a:pt x="3030" y="15933"/>
                    <a:pt x="4166" y="15019"/>
                    <a:pt x="4166" y="12954"/>
                  </a:cubicBezTo>
                  <a:cubicBezTo>
                    <a:pt x="4166" y="11106"/>
                    <a:pt x="3673" y="10290"/>
                    <a:pt x="3409" y="9853"/>
                  </a:cubicBezTo>
                  <a:lnTo>
                    <a:pt x="3376" y="9798"/>
                  </a:lnTo>
                  <a:cubicBezTo>
                    <a:pt x="3373" y="9793"/>
                    <a:pt x="3370" y="9788"/>
                    <a:pt x="3367" y="9784"/>
                  </a:cubicBezTo>
                  <a:cubicBezTo>
                    <a:pt x="3346" y="9706"/>
                    <a:pt x="3283" y="9392"/>
                    <a:pt x="3418" y="8718"/>
                  </a:cubicBezTo>
                  <a:cubicBezTo>
                    <a:pt x="3470" y="8457"/>
                    <a:pt x="3439" y="8156"/>
                    <a:pt x="3347" y="7911"/>
                  </a:cubicBezTo>
                  <a:cubicBezTo>
                    <a:pt x="3148" y="7378"/>
                    <a:pt x="2778" y="6387"/>
                    <a:pt x="3038" y="5641"/>
                  </a:cubicBezTo>
                  <a:cubicBezTo>
                    <a:pt x="3469" y="4362"/>
                    <a:pt x="3649" y="4265"/>
                    <a:pt x="4133" y="4008"/>
                  </a:cubicBezTo>
                  <a:cubicBezTo>
                    <a:pt x="4180" y="3983"/>
                    <a:pt x="4225" y="3953"/>
                    <a:pt x="4268" y="3919"/>
                  </a:cubicBezTo>
                  <a:cubicBezTo>
                    <a:pt x="4389" y="3825"/>
                    <a:pt x="4884" y="3600"/>
                    <a:pt x="5392" y="3600"/>
                  </a:cubicBezTo>
                  <a:cubicBezTo>
                    <a:pt x="5636" y="3600"/>
                    <a:pt x="5839" y="3655"/>
                    <a:pt x="6002" y="3755"/>
                  </a:cubicBezTo>
                  <a:cubicBezTo>
                    <a:pt x="6045" y="3548"/>
                    <a:pt x="6096" y="3341"/>
                    <a:pt x="6165" y="3134"/>
                  </a:cubicBezTo>
                  <a:cubicBezTo>
                    <a:pt x="6225" y="2950"/>
                    <a:pt x="6289" y="2793"/>
                    <a:pt x="6351" y="2630"/>
                  </a:cubicBezTo>
                  <a:cubicBezTo>
                    <a:pt x="6046" y="2468"/>
                    <a:pt x="5716" y="2400"/>
                    <a:pt x="5392" y="2400"/>
                  </a:cubicBezTo>
                  <a:cubicBezTo>
                    <a:pt x="4682" y="2400"/>
                    <a:pt x="4009" y="2699"/>
                    <a:pt x="3740" y="2908"/>
                  </a:cubicBezTo>
                  <a:cubicBezTo>
                    <a:pt x="2955" y="3327"/>
                    <a:pt x="2625" y="3714"/>
                    <a:pt x="2130" y="5184"/>
                  </a:cubicBezTo>
                  <a:cubicBezTo>
                    <a:pt x="1700" y="6419"/>
                    <a:pt x="2212" y="7760"/>
                    <a:pt x="2464" y="8435"/>
                  </a:cubicBezTo>
                  <a:cubicBezTo>
                    <a:pt x="2156" y="9975"/>
                    <a:pt x="2583" y="10506"/>
                    <a:pt x="2583" y="10506"/>
                  </a:cubicBezTo>
                  <a:cubicBezTo>
                    <a:pt x="2806" y="10879"/>
                    <a:pt x="3185" y="11419"/>
                    <a:pt x="3185" y="12954"/>
                  </a:cubicBezTo>
                  <a:cubicBezTo>
                    <a:pt x="3185" y="14701"/>
                    <a:pt x="2084" y="15006"/>
                    <a:pt x="2084" y="15006"/>
                  </a:cubicBezTo>
                  <a:cubicBezTo>
                    <a:pt x="1191" y="15388"/>
                    <a:pt x="0" y="16199"/>
                    <a:pt x="0" y="18599"/>
                  </a:cubicBezTo>
                  <a:cubicBezTo>
                    <a:pt x="0" y="18599"/>
                    <a:pt x="0" y="19199"/>
                    <a:pt x="491" y="19199"/>
                  </a:cubicBezTo>
                  <a:lnTo>
                    <a:pt x="2680" y="19200"/>
                  </a:lnTo>
                  <a:cubicBezTo>
                    <a:pt x="2798" y="18755"/>
                    <a:pt x="2952" y="18353"/>
                    <a:pt x="3141" y="18000"/>
                  </a:cubicBezTo>
                  <a:lnTo>
                    <a:pt x="1018" y="17999"/>
                  </a:lnTo>
                  <a:cubicBezTo>
                    <a:pt x="1165" y="16859"/>
                    <a:pt x="1744" y="16429"/>
                    <a:pt x="2371" y="161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70" name="Vorm"/>
            <p:cNvSpPr/>
            <p:nvPr/>
          </p:nvSpPr>
          <p:spPr>
            <a:xfrm>
              <a:off x="1876409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14727"/>
                  </a:moveTo>
                  <a:cubicBezTo>
                    <a:pt x="8631" y="14727"/>
                    <a:pt x="6873" y="12969"/>
                    <a:pt x="6873" y="10800"/>
                  </a:cubicBezTo>
                  <a:cubicBezTo>
                    <a:pt x="6873" y="8631"/>
                    <a:pt x="8631" y="6873"/>
                    <a:pt x="10800" y="6873"/>
                  </a:cubicBezTo>
                  <a:cubicBezTo>
                    <a:pt x="12969" y="6873"/>
                    <a:pt x="14727" y="8631"/>
                    <a:pt x="14727" y="10800"/>
                  </a:cubicBezTo>
                  <a:cubicBezTo>
                    <a:pt x="14727" y="12969"/>
                    <a:pt x="12969" y="14727"/>
                    <a:pt x="10800" y="14727"/>
                  </a:cubicBezTo>
                  <a:moveTo>
                    <a:pt x="10800" y="5891"/>
                  </a:moveTo>
                  <a:cubicBezTo>
                    <a:pt x="8088" y="5891"/>
                    <a:pt x="5891" y="8089"/>
                    <a:pt x="5891" y="10800"/>
                  </a:cubicBezTo>
                  <a:cubicBezTo>
                    <a:pt x="5891" y="13512"/>
                    <a:pt x="8088" y="15709"/>
                    <a:pt x="10800" y="15709"/>
                  </a:cubicBezTo>
                  <a:cubicBezTo>
                    <a:pt x="13512" y="15709"/>
                    <a:pt x="15709" y="13512"/>
                    <a:pt x="15709" y="10800"/>
                  </a:cubicBezTo>
                  <a:cubicBezTo>
                    <a:pt x="15709" y="8089"/>
                    <a:pt x="13512" y="5891"/>
                    <a:pt x="10800" y="5891"/>
                  </a:cubicBezTo>
                  <a:moveTo>
                    <a:pt x="20618" y="12013"/>
                  </a:moveTo>
                  <a:cubicBezTo>
                    <a:pt x="20614" y="12014"/>
                    <a:pt x="20611" y="12016"/>
                    <a:pt x="20607" y="12016"/>
                  </a:cubicBezTo>
                  <a:lnTo>
                    <a:pt x="19602" y="12268"/>
                  </a:lnTo>
                  <a:cubicBezTo>
                    <a:pt x="19256" y="12354"/>
                    <a:pt x="18984" y="12622"/>
                    <a:pt x="18892" y="12966"/>
                  </a:cubicBezTo>
                  <a:cubicBezTo>
                    <a:pt x="18703" y="13672"/>
                    <a:pt x="18421" y="14351"/>
                    <a:pt x="18053" y="14986"/>
                  </a:cubicBezTo>
                  <a:cubicBezTo>
                    <a:pt x="17873" y="15295"/>
                    <a:pt x="17876" y="15677"/>
                    <a:pt x="18060" y="15984"/>
                  </a:cubicBezTo>
                  <a:lnTo>
                    <a:pt x="18601" y="16885"/>
                  </a:lnTo>
                  <a:lnTo>
                    <a:pt x="16886" y="18600"/>
                  </a:lnTo>
                  <a:cubicBezTo>
                    <a:pt x="16882" y="18599"/>
                    <a:pt x="16878" y="18597"/>
                    <a:pt x="16875" y="18595"/>
                  </a:cubicBezTo>
                  <a:lnTo>
                    <a:pt x="15978" y="18057"/>
                  </a:lnTo>
                  <a:cubicBezTo>
                    <a:pt x="15822" y="17964"/>
                    <a:pt x="15648" y="17917"/>
                    <a:pt x="15473" y="17917"/>
                  </a:cubicBezTo>
                  <a:cubicBezTo>
                    <a:pt x="15304" y="17917"/>
                    <a:pt x="15134" y="17961"/>
                    <a:pt x="14982" y="18049"/>
                  </a:cubicBezTo>
                  <a:cubicBezTo>
                    <a:pt x="14348" y="18415"/>
                    <a:pt x="13671" y="18696"/>
                    <a:pt x="12968" y="18884"/>
                  </a:cubicBezTo>
                  <a:cubicBezTo>
                    <a:pt x="12624" y="18976"/>
                    <a:pt x="12356" y="19248"/>
                    <a:pt x="12269" y="19594"/>
                  </a:cubicBezTo>
                  <a:lnTo>
                    <a:pt x="12016" y="20607"/>
                  </a:lnTo>
                  <a:cubicBezTo>
                    <a:pt x="12015" y="20611"/>
                    <a:pt x="12014" y="20614"/>
                    <a:pt x="12012" y="20619"/>
                  </a:cubicBezTo>
                  <a:lnTo>
                    <a:pt x="9587" y="20619"/>
                  </a:lnTo>
                  <a:lnTo>
                    <a:pt x="9331" y="19594"/>
                  </a:lnTo>
                  <a:cubicBezTo>
                    <a:pt x="9244" y="19248"/>
                    <a:pt x="8976" y="18976"/>
                    <a:pt x="8632" y="18884"/>
                  </a:cubicBezTo>
                  <a:cubicBezTo>
                    <a:pt x="7929" y="18696"/>
                    <a:pt x="7251" y="18415"/>
                    <a:pt x="6617" y="18049"/>
                  </a:cubicBezTo>
                  <a:cubicBezTo>
                    <a:pt x="6465" y="17961"/>
                    <a:pt x="6296" y="17917"/>
                    <a:pt x="6127" y="17917"/>
                  </a:cubicBezTo>
                  <a:cubicBezTo>
                    <a:pt x="5951" y="17917"/>
                    <a:pt x="5777" y="17964"/>
                    <a:pt x="5621" y="18057"/>
                  </a:cubicBezTo>
                  <a:lnTo>
                    <a:pt x="4725" y="18595"/>
                  </a:lnTo>
                  <a:cubicBezTo>
                    <a:pt x="4722" y="18597"/>
                    <a:pt x="4718" y="18599"/>
                    <a:pt x="4714" y="18600"/>
                  </a:cubicBezTo>
                  <a:lnTo>
                    <a:pt x="3000" y="16885"/>
                  </a:lnTo>
                  <a:lnTo>
                    <a:pt x="3540" y="15984"/>
                  </a:lnTo>
                  <a:cubicBezTo>
                    <a:pt x="3724" y="15677"/>
                    <a:pt x="3727" y="15295"/>
                    <a:pt x="3548" y="14986"/>
                  </a:cubicBezTo>
                  <a:cubicBezTo>
                    <a:pt x="3179" y="14351"/>
                    <a:pt x="2897" y="13672"/>
                    <a:pt x="2708" y="12966"/>
                  </a:cubicBezTo>
                  <a:cubicBezTo>
                    <a:pt x="2616" y="12622"/>
                    <a:pt x="2343" y="12354"/>
                    <a:pt x="1998" y="12268"/>
                  </a:cubicBezTo>
                  <a:lnTo>
                    <a:pt x="993" y="12016"/>
                  </a:lnTo>
                  <a:cubicBezTo>
                    <a:pt x="989" y="12016"/>
                    <a:pt x="986" y="12014"/>
                    <a:pt x="982" y="12013"/>
                  </a:cubicBezTo>
                  <a:lnTo>
                    <a:pt x="982" y="9587"/>
                  </a:lnTo>
                  <a:lnTo>
                    <a:pt x="1998" y="9333"/>
                  </a:lnTo>
                  <a:cubicBezTo>
                    <a:pt x="2343" y="9246"/>
                    <a:pt x="2616" y="8979"/>
                    <a:pt x="2708" y="8634"/>
                  </a:cubicBezTo>
                  <a:cubicBezTo>
                    <a:pt x="2897" y="7928"/>
                    <a:pt x="3179" y="7249"/>
                    <a:pt x="3548" y="6615"/>
                  </a:cubicBezTo>
                  <a:cubicBezTo>
                    <a:pt x="3727" y="6305"/>
                    <a:pt x="3724" y="5923"/>
                    <a:pt x="3540" y="5617"/>
                  </a:cubicBezTo>
                  <a:lnTo>
                    <a:pt x="3005" y="4725"/>
                  </a:lnTo>
                  <a:cubicBezTo>
                    <a:pt x="3004" y="4722"/>
                    <a:pt x="3002" y="4718"/>
                    <a:pt x="3000" y="4715"/>
                  </a:cubicBezTo>
                  <a:lnTo>
                    <a:pt x="4715" y="3000"/>
                  </a:lnTo>
                  <a:lnTo>
                    <a:pt x="5621" y="3544"/>
                  </a:lnTo>
                  <a:cubicBezTo>
                    <a:pt x="5777" y="3636"/>
                    <a:pt x="5951" y="3683"/>
                    <a:pt x="6127" y="3683"/>
                  </a:cubicBezTo>
                  <a:cubicBezTo>
                    <a:pt x="6296" y="3683"/>
                    <a:pt x="6465" y="3639"/>
                    <a:pt x="6618" y="3551"/>
                  </a:cubicBezTo>
                  <a:cubicBezTo>
                    <a:pt x="7251" y="3185"/>
                    <a:pt x="7929" y="2904"/>
                    <a:pt x="8632" y="2717"/>
                  </a:cubicBezTo>
                  <a:cubicBezTo>
                    <a:pt x="8976" y="2624"/>
                    <a:pt x="9244" y="2353"/>
                    <a:pt x="9331" y="2007"/>
                  </a:cubicBezTo>
                  <a:lnTo>
                    <a:pt x="9587" y="982"/>
                  </a:lnTo>
                  <a:lnTo>
                    <a:pt x="12012" y="982"/>
                  </a:lnTo>
                  <a:cubicBezTo>
                    <a:pt x="12014" y="986"/>
                    <a:pt x="12015" y="989"/>
                    <a:pt x="12016" y="993"/>
                  </a:cubicBezTo>
                  <a:lnTo>
                    <a:pt x="12269" y="2007"/>
                  </a:lnTo>
                  <a:cubicBezTo>
                    <a:pt x="12356" y="2353"/>
                    <a:pt x="12624" y="2624"/>
                    <a:pt x="12968" y="2717"/>
                  </a:cubicBezTo>
                  <a:cubicBezTo>
                    <a:pt x="13671" y="2904"/>
                    <a:pt x="14348" y="3185"/>
                    <a:pt x="14982" y="3551"/>
                  </a:cubicBezTo>
                  <a:cubicBezTo>
                    <a:pt x="15134" y="3639"/>
                    <a:pt x="15304" y="3683"/>
                    <a:pt x="15473" y="3683"/>
                  </a:cubicBezTo>
                  <a:cubicBezTo>
                    <a:pt x="15648" y="3683"/>
                    <a:pt x="15822" y="3636"/>
                    <a:pt x="15978" y="3544"/>
                  </a:cubicBezTo>
                  <a:lnTo>
                    <a:pt x="16884" y="3000"/>
                  </a:lnTo>
                  <a:lnTo>
                    <a:pt x="18600" y="4715"/>
                  </a:lnTo>
                  <a:cubicBezTo>
                    <a:pt x="18598" y="4718"/>
                    <a:pt x="18597" y="4722"/>
                    <a:pt x="18595" y="4726"/>
                  </a:cubicBezTo>
                  <a:lnTo>
                    <a:pt x="18060" y="5616"/>
                  </a:lnTo>
                  <a:cubicBezTo>
                    <a:pt x="17876" y="5923"/>
                    <a:pt x="17873" y="6305"/>
                    <a:pt x="18053" y="6615"/>
                  </a:cubicBezTo>
                  <a:cubicBezTo>
                    <a:pt x="18421" y="7249"/>
                    <a:pt x="18703" y="7928"/>
                    <a:pt x="18892" y="8634"/>
                  </a:cubicBezTo>
                  <a:cubicBezTo>
                    <a:pt x="18984" y="8979"/>
                    <a:pt x="19256" y="9246"/>
                    <a:pt x="19602" y="9333"/>
                  </a:cubicBezTo>
                  <a:lnTo>
                    <a:pt x="20618" y="9587"/>
                  </a:lnTo>
                  <a:cubicBezTo>
                    <a:pt x="20618" y="9587"/>
                    <a:pt x="20618" y="12013"/>
                    <a:pt x="20618" y="12013"/>
                  </a:cubicBezTo>
                  <a:close/>
                  <a:moveTo>
                    <a:pt x="20880" y="8641"/>
                  </a:moveTo>
                  <a:lnTo>
                    <a:pt x="19841" y="8380"/>
                  </a:lnTo>
                  <a:cubicBezTo>
                    <a:pt x="19626" y="7580"/>
                    <a:pt x="19308" y="6822"/>
                    <a:pt x="18902" y="6122"/>
                  </a:cubicBezTo>
                  <a:lnTo>
                    <a:pt x="19455" y="5200"/>
                  </a:lnTo>
                  <a:cubicBezTo>
                    <a:pt x="19625" y="4871"/>
                    <a:pt x="19736" y="4463"/>
                    <a:pt x="19455" y="4182"/>
                  </a:cubicBezTo>
                  <a:lnTo>
                    <a:pt x="17419" y="2145"/>
                  </a:lnTo>
                  <a:cubicBezTo>
                    <a:pt x="17292" y="2018"/>
                    <a:pt x="17136" y="1969"/>
                    <a:pt x="16975" y="1969"/>
                  </a:cubicBezTo>
                  <a:cubicBezTo>
                    <a:pt x="16778" y="1969"/>
                    <a:pt x="16572" y="2043"/>
                    <a:pt x="16400" y="2145"/>
                  </a:cubicBezTo>
                  <a:lnTo>
                    <a:pt x="15473" y="2702"/>
                  </a:lnTo>
                  <a:cubicBezTo>
                    <a:pt x="14775" y="2298"/>
                    <a:pt x="14020" y="1982"/>
                    <a:pt x="13222" y="1768"/>
                  </a:cubicBezTo>
                  <a:lnTo>
                    <a:pt x="12960" y="720"/>
                  </a:lnTo>
                  <a:cubicBezTo>
                    <a:pt x="12848" y="367"/>
                    <a:pt x="12638" y="0"/>
                    <a:pt x="12240" y="0"/>
                  </a:cubicBezTo>
                  <a:lnTo>
                    <a:pt x="9360" y="0"/>
                  </a:lnTo>
                  <a:cubicBezTo>
                    <a:pt x="8962" y="0"/>
                    <a:pt x="8730" y="367"/>
                    <a:pt x="8640" y="720"/>
                  </a:cubicBezTo>
                  <a:lnTo>
                    <a:pt x="8378" y="1768"/>
                  </a:lnTo>
                  <a:cubicBezTo>
                    <a:pt x="7580" y="1982"/>
                    <a:pt x="6825" y="2298"/>
                    <a:pt x="6127" y="2702"/>
                  </a:cubicBezTo>
                  <a:lnTo>
                    <a:pt x="5200" y="2145"/>
                  </a:lnTo>
                  <a:cubicBezTo>
                    <a:pt x="5028" y="2043"/>
                    <a:pt x="4822" y="1969"/>
                    <a:pt x="4625" y="1969"/>
                  </a:cubicBezTo>
                  <a:cubicBezTo>
                    <a:pt x="4464" y="1969"/>
                    <a:pt x="4308" y="2018"/>
                    <a:pt x="4181" y="2145"/>
                  </a:cubicBezTo>
                  <a:lnTo>
                    <a:pt x="2145" y="4182"/>
                  </a:lnTo>
                  <a:cubicBezTo>
                    <a:pt x="1864" y="4463"/>
                    <a:pt x="1975" y="4871"/>
                    <a:pt x="2145" y="5200"/>
                  </a:cubicBezTo>
                  <a:lnTo>
                    <a:pt x="2698" y="6122"/>
                  </a:lnTo>
                  <a:cubicBezTo>
                    <a:pt x="2292" y="6822"/>
                    <a:pt x="1973" y="7580"/>
                    <a:pt x="1759" y="8380"/>
                  </a:cubicBezTo>
                  <a:lnTo>
                    <a:pt x="720" y="8641"/>
                  </a:lnTo>
                  <a:cubicBezTo>
                    <a:pt x="367" y="8730"/>
                    <a:pt x="0" y="8963"/>
                    <a:pt x="0" y="9360"/>
                  </a:cubicBezTo>
                  <a:lnTo>
                    <a:pt x="0" y="12240"/>
                  </a:lnTo>
                  <a:cubicBezTo>
                    <a:pt x="0" y="12638"/>
                    <a:pt x="367" y="12848"/>
                    <a:pt x="720" y="12960"/>
                  </a:cubicBezTo>
                  <a:lnTo>
                    <a:pt x="1759" y="13220"/>
                  </a:lnTo>
                  <a:cubicBezTo>
                    <a:pt x="1973" y="14021"/>
                    <a:pt x="2292" y="14778"/>
                    <a:pt x="2698" y="15478"/>
                  </a:cubicBezTo>
                  <a:lnTo>
                    <a:pt x="2145" y="16400"/>
                  </a:lnTo>
                  <a:cubicBezTo>
                    <a:pt x="1959" y="16714"/>
                    <a:pt x="1864" y="17137"/>
                    <a:pt x="2145" y="17419"/>
                  </a:cubicBezTo>
                  <a:lnTo>
                    <a:pt x="4181" y="19455"/>
                  </a:lnTo>
                  <a:cubicBezTo>
                    <a:pt x="4305" y="19579"/>
                    <a:pt x="4454" y="19627"/>
                    <a:pt x="4610" y="19627"/>
                  </a:cubicBezTo>
                  <a:cubicBezTo>
                    <a:pt x="4807" y="19627"/>
                    <a:pt x="5016" y="19550"/>
                    <a:pt x="5200" y="19455"/>
                  </a:cubicBezTo>
                  <a:lnTo>
                    <a:pt x="6127" y="18899"/>
                  </a:lnTo>
                  <a:cubicBezTo>
                    <a:pt x="6825" y="19302"/>
                    <a:pt x="7580" y="19619"/>
                    <a:pt x="8378" y="19832"/>
                  </a:cubicBezTo>
                  <a:lnTo>
                    <a:pt x="8640" y="20880"/>
                  </a:lnTo>
                  <a:cubicBezTo>
                    <a:pt x="8730" y="21233"/>
                    <a:pt x="8962" y="21600"/>
                    <a:pt x="9360" y="21600"/>
                  </a:cubicBezTo>
                  <a:lnTo>
                    <a:pt x="12240" y="21600"/>
                  </a:lnTo>
                  <a:cubicBezTo>
                    <a:pt x="12638" y="21600"/>
                    <a:pt x="12848" y="21233"/>
                    <a:pt x="12960" y="20880"/>
                  </a:cubicBezTo>
                  <a:lnTo>
                    <a:pt x="13222" y="19832"/>
                  </a:lnTo>
                  <a:cubicBezTo>
                    <a:pt x="14020" y="19619"/>
                    <a:pt x="14775" y="19302"/>
                    <a:pt x="15473" y="18899"/>
                  </a:cubicBezTo>
                  <a:lnTo>
                    <a:pt x="16400" y="19455"/>
                  </a:lnTo>
                  <a:cubicBezTo>
                    <a:pt x="16584" y="19550"/>
                    <a:pt x="16793" y="19627"/>
                    <a:pt x="16990" y="19627"/>
                  </a:cubicBezTo>
                  <a:cubicBezTo>
                    <a:pt x="17146" y="19627"/>
                    <a:pt x="17294" y="19579"/>
                    <a:pt x="17419" y="19455"/>
                  </a:cubicBezTo>
                  <a:lnTo>
                    <a:pt x="19455" y="17419"/>
                  </a:lnTo>
                  <a:cubicBezTo>
                    <a:pt x="19736" y="17137"/>
                    <a:pt x="19641" y="16714"/>
                    <a:pt x="19455" y="16400"/>
                  </a:cubicBezTo>
                  <a:lnTo>
                    <a:pt x="18902" y="15478"/>
                  </a:lnTo>
                  <a:cubicBezTo>
                    <a:pt x="19308" y="14778"/>
                    <a:pt x="19626" y="14021"/>
                    <a:pt x="19841" y="13220"/>
                  </a:cubicBezTo>
                  <a:lnTo>
                    <a:pt x="20880" y="12960"/>
                  </a:lnTo>
                  <a:cubicBezTo>
                    <a:pt x="21233" y="12848"/>
                    <a:pt x="21600" y="12638"/>
                    <a:pt x="21600" y="12240"/>
                  </a:cubicBezTo>
                  <a:lnTo>
                    <a:pt x="21600" y="9360"/>
                  </a:lnTo>
                  <a:cubicBezTo>
                    <a:pt x="21600" y="8963"/>
                    <a:pt x="21233" y="8730"/>
                    <a:pt x="20880" y="8641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71" name="Vorm"/>
            <p:cNvSpPr/>
            <p:nvPr/>
          </p:nvSpPr>
          <p:spPr>
            <a:xfrm>
              <a:off x="2800277" y="159867"/>
              <a:ext cx="381930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4" y="3600"/>
                  </a:moveTo>
                  <a:cubicBezTo>
                    <a:pt x="1422" y="3600"/>
                    <a:pt x="982" y="3063"/>
                    <a:pt x="982" y="2400"/>
                  </a:cubicBezTo>
                  <a:cubicBezTo>
                    <a:pt x="982" y="1738"/>
                    <a:pt x="1422" y="1200"/>
                    <a:pt x="1964" y="1200"/>
                  </a:cubicBezTo>
                  <a:cubicBezTo>
                    <a:pt x="2506" y="1200"/>
                    <a:pt x="2945" y="1738"/>
                    <a:pt x="2945" y="2400"/>
                  </a:cubicBezTo>
                  <a:cubicBezTo>
                    <a:pt x="2945" y="3063"/>
                    <a:pt x="2506" y="3600"/>
                    <a:pt x="1964" y="3600"/>
                  </a:cubicBezTo>
                  <a:moveTo>
                    <a:pt x="1964" y="0"/>
                  </a:moveTo>
                  <a:cubicBezTo>
                    <a:pt x="879" y="0"/>
                    <a:pt x="0" y="1075"/>
                    <a:pt x="0" y="2400"/>
                  </a:cubicBezTo>
                  <a:cubicBezTo>
                    <a:pt x="0" y="3726"/>
                    <a:pt x="879" y="4800"/>
                    <a:pt x="1964" y="4800"/>
                  </a:cubicBezTo>
                  <a:cubicBezTo>
                    <a:pt x="3048" y="4800"/>
                    <a:pt x="3927" y="3726"/>
                    <a:pt x="3927" y="2400"/>
                  </a:cubicBezTo>
                  <a:cubicBezTo>
                    <a:pt x="3927" y="1075"/>
                    <a:pt x="3048" y="0"/>
                    <a:pt x="1964" y="0"/>
                  </a:cubicBezTo>
                  <a:moveTo>
                    <a:pt x="1964" y="12000"/>
                  </a:moveTo>
                  <a:cubicBezTo>
                    <a:pt x="1422" y="12000"/>
                    <a:pt x="982" y="11463"/>
                    <a:pt x="982" y="10800"/>
                  </a:cubicBezTo>
                  <a:cubicBezTo>
                    <a:pt x="982" y="10138"/>
                    <a:pt x="1422" y="9600"/>
                    <a:pt x="1964" y="9600"/>
                  </a:cubicBezTo>
                  <a:cubicBezTo>
                    <a:pt x="2506" y="9600"/>
                    <a:pt x="2945" y="10138"/>
                    <a:pt x="2945" y="10800"/>
                  </a:cubicBezTo>
                  <a:cubicBezTo>
                    <a:pt x="2945" y="11463"/>
                    <a:pt x="2506" y="12000"/>
                    <a:pt x="1964" y="12000"/>
                  </a:cubicBezTo>
                  <a:moveTo>
                    <a:pt x="1964" y="8401"/>
                  </a:moveTo>
                  <a:cubicBezTo>
                    <a:pt x="879" y="8401"/>
                    <a:pt x="0" y="9475"/>
                    <a:pt x="0" y="10800"/>
                  </a:cubicBezTo>
                  <a:cubicBezTo>
                    <a:pt x="0" y="12126"/>
                    <a:pt x="879" y="13200"/>
                    <a:pt x="1964" y="13200"/>
                  </a:cubicBezTo>
                  <a:cubicBezTo>
                    <a:pt x="3048" y="13200"/>
                    <a:pt x="3927" y="12126"/>
                    <a:pt x="3927" y="10800"/>
                  </a:cubicBezTo>
                  <a:cubicBezTo>
                    <a:pt x="3927" y="9475"/>
                    <a:pt x="3048" y="8401"/>
                    <a:pt x="1964" y="8401"/>
                  </a:cubicBezTo>
                  <a:moveTo>
                    <a:pt x="19636" y="12000"/>
                  </a:moveTo>
                  <a:lnTo>
                    <a:pt x="7855" y="12000"/>
                  </a:lnTo>
                  <a:cubicBezTo>
                    <a:pt x="7313" y="12000"/>
                    <a:pt x="6873" y="11463"/>
                    <a:pt x="6873" y="10801"/>
                  </a:cubicBezTo>
                  <a:cubicBezTo>
                    <a:pt x="6873" y="10138"/>
                    <a:pt x="7313" y="9600"/>
                    <a:pt x="7855" y="9600"/>
                  </a:cubicBezTo>
                  <a:lnTo>
                    <a:pt x="19636" y="9600"/>
                  </a:lnTo>
                  <a:cubicBezTo>
                    <a:pt x="20178" y="9600"/>
                    <a:pt x="20618" y="10138"/>
                    <a:pt x="20618" y="10801"/>
                  </a:cubicBezTo>
                  <a:cubicBezTo>
                    <a:pt x="20618" y="11463"/>
                    <a:pt x="20178" y="12000"/>
                    <a:pt x="19636" y="12000"/>
                  </a:cubicBezTo>
                  <a:moveTo>
                    <a:pt x="19636" y="8401"/>
                  </a:moveTo>
                  <a:lnTo>
                    <a:pt x="7855" y="8401"/>
                  </a:lnTo>
                  <a:cubicBezTo>
                    <a:pt x="6770" y="8401"/>
                    <a:pt x="5891" y="9475"/>
                    <a:pt x="5891" y="10801"/>
                  </a:cubicBezTo>
                  <a:cubicBezTo>
                    <a:pt x="5891" y="12126"/>
                    <a:pt x="6770" y="13200"/>
                    <a:pt x="7855" y="13200"/>
                  </a:cubicBezTo>
                  <a:lnTo>
                    <a:pt x="19636" y="13200"/>
                  </a:lnTo>
                  <a:cubicBezTo>
                    <a:pt x="20721" y="13200"/>
                    <a:pt x="21600" y="12126"/>
                    <a:pt x="21600" y="10801"/>
                  </a:cubicBezTo>
                  <a:cubicBezTo>
                    <a:pt x="21600" y="9475"/>
                    <a:pt x="20721" y="8401"/>
                    <a:pt x="19636" y="8401"/>
                  </a:cubicBezTo>
                  <a:moveTo>
                    <a:pt x="19636" y="20400"/>
                  </a:moveTo>
                  <a:lnTo>
                    <a:pt x="7855" y="20400"/>
                  </a:lnTo>
                  <a:cubicBezTo>
                    <a:pt x="7313" y="20400"/>
                    <a:pt x="6873" y="19862"/>
                    <a:pt x="6873" y="19200"/>
                  </a:cubicBezTo>
                  <a:cubicBezTo>
                    <a:pt x="6873" y="18538"/>
                    <a:pt x="7313" y="18000"/>
                    <a:pt x="7855" y="18000"/>
                  </a:cubicBezTo>
                  <a:lnTo>
                    <a:pt x="19636" y="18000"/>
                  </a:lnTo>
                  <a:cubicBezTo>
                    <a:pt x="20178" y="18000"/>
                    <a:pt x="20618" y="18538"/>
                    <a:pt x="20618" y="19200"/>
                  </a:cubicBezTo>
                  <a:cubicBezTo>
                    <a:pt x="20618" y="19862"/>
                    <a:pt x="20178" y="20400"/>
                    <a:pt x="19636" y="20400"/>
                  </a:cubicBezTo>
                  <a:moveTo>
                    <a:pt x="19636" y="16800"/>
                  </a:moveTo>
                  <a:lnTo>
                    <a:pt x="7855" y="16800"/>
                  </a:lnTo>
                  <a:cubicBezTo>
                    <a:pt x="6770" y="16800"/>
                    <a:pt x="5891" y="17875"/>
                    <a:pt x="5891" y="19200"/>
                  </a:cubicBezTo>
                  <a:cubicBezTo>
                    <a:pt x="5891" y="20526"/>
                    <a:pt x="6770" y="21600"/>
                    <a:pt x="7855" y="21600"/>
                  </a:cubicBezTo>
                  <a:lnTo>
                    <a:pt x="19636" y="21600"/>
                  </a:lnTo>
                  <a:cubicBezTo>
                    <a:pt x="20721" y="21600"/>
                    <a:pt x="21600" y="20526"/>
                    <a:pt x="21600" y="19200"/>
                  </a:cubicBezTo>
                  <a:cubicBezTo>
                    <a:pt x="21600" y="17875"/>
                    <a:pt x="20721" y="16800"/>
                    <a:pt x="19636" y="16800"/>
                  </a:cubicBezTo>
                  <a:moveTo>
                    <a:pt x="7855" y="1201"/>
                  </a:moveTo>
                  <a:lnTo>
                    <a:pt x="19636" y="1201"/>
                  </a:lnTo>
                  <a:cubicBezTo>
                    <a:pt x="20178" y="1201"/>
                    <a:pt x="20618" y="1738"/>
                    <a:pt x="20618" y="2400"/>
                  </a:cubicBezTo>
                  <a:cubicBezTo>
                    <a:pt x="20618" y="3063"/>
                    <a:pt x="20178" y="3600"/>
                    <a:pt x="19636" y="3600"/>
                  </a:cubicBezTo>
                  <a:lnTo>
                    <a:pt x="7855" y="3600"/>
                  </a:lnTo>
                  <a:cubicBezTo>
                    <a:pt x="7313" y="3600"/>
                    <a:pt x="6873" y="3063"/>
                    <a:pt x="6873" y="2400"/>
                  </a:cubicBezTo>
                  <a:cubicBezTo>
                    <a:pt x="6873" y="1738"/>
                    <a:pt x="7313" y="1201"/>
                    <a:pt x="7855" y="1201"/>
                  </a:cubicBezTo>
                  <a:moveTo>
                    <a:pt x="7855" y="4800"/>
                  </a:moveTo>
                  <a:lnTo>
                    <a:pt x="19636" y="4800"/>
                  </a:lnTo>
                  <a:cubicBezTo>
                    <a:pt x="20721" y="4800"/>
                    <a:pt x="21600" y="3726"/>
                    <a:pt x="21600" y="2400"/>
                  </a:cubicBezTo>
                  <a:cubicBezTo>
                    <a:pt x="21600" y="1075"/>
                    <a:pt x="20721" y="1"/>
                    <a:pt x="19636" y="1"/>
                  </a:cubicBezTo>
                  <a:lnTo>
                    <a:pt x="7855" y="1"/>
                  </a:lnTo>
                  <a:cubicBezTo>
                    <a:pt x="6770" y="1"/>
                    <a:pt x="5891" y="1075"/>
                    <a:pt x="5891" y="2400"/>
                  </a:cubicBezTo>
                  <a:cubicBezTo>
                    <a:pt x="5891" y="3726"/>
                    <a:pt x="6770" y="4800"/>
                    <a:pt x="7855" y="4800"/>
                  </a:cubicBezTo>
                  <a:moveTo>
                    <a:pt x="1964" y="20400"/>
                  </a:moveTo>
                  <a:cubicBezTo>
                    <a:pt x="1422" y="20400"/>
                    <a:pt x="982" y="19862"/>
                    <a:pt x="982" y="19200"/>
                  </a:cubicBezTo>
                  <a:cubicBezTo>
                    <a:pt x="982" y="18538"/>
                    <a:pt x="1422" y="18000"/>
                    <a:pt x="1964" y="18000"/>
                  </a:cubicBezTo>
                  <a:cubicBezTo>
                    <a:pt x="2506" y="18000"/>
                    <a:pt x="2945" y="18538"/>
                    <a:pt x="2945" y="19200"/>
                  </a:cubicBezTo>
                  <a:cubicBezTo>
                    <a:pt x="2945" y="19862"/>
                    <a:pt x="2506" y="20400"/>
                    <a:pt x="1964" y="20400"/>
                  </a:cubicBezTo>
                  <a:moveTo>
                    <a:pt x="1964" y="16800"/>
                  </a:moveTo>
                  <a:cubicBezTo>
                    <a:pt x="879" y="16800"/>
                    <a:pt x="0" y="17875"/>
                    <a:pt x="0" y="19200"/>
                  </a:cubicBezTo>
                  <a:cubicBezTo>
                    <a:pt x="0" y="20526"/>
                    <a:pt x="879" y="21600"/>
                    <a:pt x="1964" y="21600"/>
                  </a:cubicBezTo>
                  <a:cubicBezTo>
                    <a:pt x="3048" y="21600"/>
                    <a:pt x="3927" y="20526"/>
                    <a:pt x="3927" y="19200"/>
                  </a:cubicBezTo>
                  <a:cubicBezTo>
                    <a:pt x="3927" y="17875"/>
                    <a:pt x="3048" y="16800"/>
                    <a:pt x="1964" y="16800"/>
                  </a:cubicBezTo>
                </a:path>
              </a:pathLst>
            </a:custGeom>
            <a:solidFill>
              <a:srgbClr val="53585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72" name="Vorm"/>
            <p:cNvSpPr/>
            <p:nvPr/>
          </p:nvSpPr>
          <p:spPr>
            <a:xfrm>
              <a:off x="3659830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9"/>
                  </a:moveTo>
                  <a:cubicBezTo>
                    <a:pt x="5377" y="20619"/>
                    <a:pt x="982" y="16223"/>
                    <a:pt x="982" y="10800"/>
                  </a:cubicBezTo>
                  <a:cubicBezTo>
                    <a:pt x="982" y="5378"/>
                    <a:pt x="5377" y="982"/>
                    <a:pt x="10800" y="982"/>
                  </a:cubicBezTo>
                  <a:cubicBezTo>
                    <a:pt x="13336" y="982"/>
                    <a:pt x="15638" y="1950"/>
                    <a:pt x="17377" y="3529"/>
                  </a:cubicBezTo>
                  <a:lnTo>
                    <a:pt x="10453" y="10453"/>
                  </a:lnTo>
                  <a:cubicBezTo>
                    <a:pt x="10364" y="10542"/>
                    <a:pt x="10309" y="10665"/>
                    <a:pt x="10309" y="10800"/>
                  </a:cubicBezTo>
                  <a:cubicBezTo>
                    <a:pt x="10309" y="11072"/>
                    <a:pt x="10529" y="11291"/>
                    <a:pt x="10800" y="11291"/>
                  </a:cubicBezTo>
                  <a:lnTo>
                    <a:pt x="20594" y="11291"/>
                  </a:lnTo>
                  <a:cubicBezTo>
                    <a:pt x="20336" y="16484"/>
                    <a:pt x="16057" y="20619"/>
                    <a:pt x="10800" y="20619"/>
                  </a:cubicBezTo>
                  <a:moveTo>
                    <a:pt x="20594" y="10309"/>
                  </a:moveTo>
                  <a:lnTo>
                    <a:pt x="11985" y="10309"/>
                  </a:lnTo>
                  <a:lnTo>
                    <a:pt x="18071" y="4223"/>
                  </a:lnTo>
                  <a:cubicBezTo>
                    <a:pt x="19541" y="5852"/>
                    <a:pt x="20477" y="7971"/>
                    <a:pt x="20594" y="10309"/>
                  </a:cubicBezTo>
                  <a:moveTo>
                    <a:pt x="10800" y="0"/>
                  </a:moveTo>
                  <a:cubicBezTo>
                    <a:pt x="4836" y="0"/>
                    <a:pt x="0" y="4836"/>
                    <a:pt x="0" y="10800"/>
                  </a:cubicBezTo>
                  <a:cubicBezTo>
                    <a:pt x="0" y="16765"/>
                    <a:pt x="4836" y="21600"/>
                    <a:pt x="10800" y="21600"/>
                  </a:cubicBezTo>
                  <a:cubicBezTo>
                    <a:pt x="16764" y="21600"/>
                    <a:pt x="21600" y="16765"/>
                    <a:pt x="21600" y="10800"/>
                  </a:cubicBezTo>
                  <a:cubicBezTo>
                    <a:pt x="21600" y="4836"/>
                    <a:pt x="16764" y="0"/>
                    <a:pt x="10800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73" name="Vorm"/>
            <p:cNvSpPr/>
            <p:nvPr/>
          </p:nvSpPr>
          <p:spPr>
            <a:xfrm>
              <a:off x="4612392" y="92989"/>
              <a:ext cx="324542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7" y="16691"/>
                  </a:moveTo>
                  <a:lnTo>
                    <a:pt x="5303" y="12525"/>
                  </a:lnTo>
                  <a:lnTo>
                    <a:pt x="5294" y="12521"/>
                  </a:lnTo>
                  <a:cubicBezTo>
                    <a:pt x="5355" y="12447"/>
                    <a:pt x="5400" y="12365"/>
                    <a:pt x="5400" y="12273"/>
                  </a:cubicBezTo>
                  <a:cubicBezTo>
                    <a:pt x="5400" y="12001"/>
                    <a:pt x="5098" y="11782"/>
                    <a:pt x="4725" y="11782"/>
                  </a:cubicBezTo>
                  <a:lnTo>
                    <a:pt x="3375" y="11782"/>
                  </a:lnTo>
                  <a:lnTo>
                    <a:pt x="6615" y="8640"/>
                  </a:lnTo>
                  <a:lnTo>
                    <a:pt x="6606" y="8635"/>
                  </a:lnTo>
                  <a:cubicBezTo>
                    <a:pt x="6691" y="8553"/>
                    <a:pt x="6750" y="8456"/>
                    <a:pt x="6750" y="8345"/>
                  </a:cubicBezTo>
                  <a:cubicBezTo>
                    <a:pt x="6750" y="8075"/>
                    <a:pt x="6448" y="7855"/>
                    <a:pt x="6075" y="7855"/>
                  </a:cubicBezTo>
                  <a:lnTo>
                    <a:pt x="4855" y="7855"/>
                  </a:lnTo>
                  <a:lnTo>
                    <a:pt x="8548" y="4785"/>
                  </a:lnTo>
                  <a:lnTo>
                    <a:pt x="8544" y="4782"/>
                  </a:lnTo>
                  <a:cubicBezTo>
                    <a:pt x="8683" y="4691"/>
                    <a:pt x="8775" y="4564"/>
                    <a:pt x="8775" y="4418"/>
                  </a:cubicBezTo>
                  <a:cubicBezTo>
                    <a:pt x="8775" y="4147"/>
                    <a:pt x="8473" y="3927"/>
                    <a:pt x="8100" y="3927"/>
                  </a:cubicBezTo>
                  <a:lnTo>
                    <a:pt x="7029" y="3927"/>
                  </a:lnTo>
                  <a:lnTo>
                    <a:pt x="10800" y="1185"/>
                  </a:lnTo>
                  <a:lnTo>
                    <a:pt x="14571" y="3927"/>
                  </a:lnTo>
                  <a:lnTo>
                    <a:pt x="13500" y="3927"/>
                  </a:lnTo>
                  <a:cubicBezTo>
                    <a:pt x="13128" y="3927"/>
                    <a:pt x="12825" y="4147"/>
                    <a:pt x="12825" y="4418"/>
                  </a:cubicBezTo>
                  <a:cubicBezTo>
                    <a:pt x="12825" y="4564"/>
                    <a:pt x="12917" y="4691"/>
                    <a:pt x="13056" y="4782"/>
                  </a:cubicBezTo>
                  <a:lnTo>
                    <a:pt x="13052" y="4785"/>
                  </a:lnTo>
                  <a:lnTo>
                    <a:pt x="16744" y="7855"/>
                  </a:lnTo>
                  <a:lnTo>
                    <a:pt x="15525" y="7855"/>
                  </a:lnTo>
                  <a:cubicBezTo>
                    <a:pt x="15153" y="7855"/>
                    <a:pt x="14850" y="8075"/>
                    <a:pt x="14850" y="8345"/>
                  </a:cubicBezTo>
                  <a:cubicBezTo>
                    <a:pt x="14850" y="8456"/>
                    <a:pt x="14909" y="8553"/>
                    <a:pt x="14994" y="8635"/>
                  </a:cubicBezTo>
                  <a:lnTo>
                    <a:pt x="14985" y="8640"/>
                  </a:lnTo>
                  <a:lnTo>
                    <a:pt x="18225" y="11782"/>
                  </a:lnTo>
                  <a:lnTo>
                    <a:pt x="16875" y="11782"/>
                  </a:lnTo>
                  <a:cubicBezTo>
                    <a:pt x="16503" y="11782"/>
                    <a:pt x="16200" y="12001"/>
                    <a:pt x="16200" y="12273"/>
                  </a:cubicBezTo>
                  <a:cubicBezTo>
                    <a:pt x="16200" y="12365"/>
                    <a:pt x="16244" y="12447"/>
                    <a:pt x="16306" y="12521"/>
                  </a:cubicBezTo>
                  <a:lnTo>
                    <a:pt x="16296" y="12525"/>
                  </a:lnTo>
                  <a:lnTo>
                    <a:pt x="19733" y="16691"/>
                  </a:lnTo>
                  <a:cubicBezTo>
                    <a:pt x="19733" y="16691"/>
                    <a:pt x="1867" y="16691"/>
                    <a:pt x="1867" y="16691"/>
                  </a:cubicBezTo>
                  <a:close/>
                  <a:moveTo>
                    <a:pt x="12150" y="20618"/>
                  </a:moveTo>
                  <a:lnTo>
                    <a:pt x="9450" y="20618"/>
                  </a:lnTo>
                  <a:lnTo>
                    <a:pt x="9450" y="17673"/>
                  </a:lnTo>
                  <a:lnTo>
                    <a:pt x="12150" y="17673"/>
                  </a:lnTo>
                  <a:cubicBezTo>
                    <a:pt x="12150" y="17673"/>
                    <a:pt x="12150" y="20618"/>
                    <a:pt x="12150" y="20618"/>
                  </a:cubicBezTo>
                  <a:close/>
                  <a:moveTo>
                    <a:pt x="21494" y="16933"/>
                  </a:moveTo>
                  <a:lnTo>
                    <a:pt x="21503" y="16929"/>
                  </a:lnTo>
                  <a:lnTo>
                    <a:pt x="18067" y="12764"/>
                  </a:lnTo>
                  <a:lnTo>
                    <a:pt x="19575" y="12764"/>
                  </a:lnTo>
                  <a:cubicBezTo>
                    <a:pt x="19948" y="12764"/>
                    <a:pt x="20250" y="12544"/>
                    <a:pt x="20250" y="12273"/>
                  </a:cubicBezTo>
                  <a:cubicBezTo>
                    <a:pt x="20250" y="12162"/>
                    <a:pt x="20191" y="12066"/>
                    <a:pt x="20106" y="11983"/>
                  </a:cubicBezTo>
                  <a:lnTo>
                    <a:pt x="20115" y="11978"/>
                  </a:lnTo>
                  <a:lnTo>
                    <a:pt x="16875" y="8836"/>
                  </a:lnTo>
                  <a:lnTo>
                    <a:pt x="18225" y="8836"/>
                  </a:lnTo>
                  <a:cubicBezTo>
                    <a:pt x="18598" y="8836"/>
                    <a:pt x="18900" y="8617"/>
                    <a:pt x="18900" y="8345"/>
                  </a:cubicBezTo>
                  <a:cubicBezTo>
                    <a:pt x="18900" y="8200"/>
                    <a:pt x="18808" y="8072"/>
                    <a:pt x="18669" y="7982"/>
                  </a:cubicBezTo>
                  <a:lnTo>
                    <a:pt x="18673" y="7978"/>
                  </a:lnTo>
                  <a:lnTo>
                    <a:pt x="14980" y="4909"/>
                  </a:lnTo>
                  <a:lnTo>
                    <a:pt x="16200" y="4909"/>
                  </a:lnTo>
                  <a:cubicBezTo>
                    <a:pt x="16573" y="4909"/>
                    <a:pt x="16875" y="4690"/>
                    <a:pt x="16875" y="4418"/>
                  </a:cubicBezTo>
                  <a:cubicBezTo>
                    <a:pt x="16875" y="4283"/>
                    <a:pt x="16800" y="4160"/>
                    <a:pt x="16677" y="4071"/>
                  </a:cubicBezTo>
                  <a:lnTo>
                    <a:pt x="11277" y="144"/>
                  </a:lnTo>
                  <a:cubicBezTo>
                    <a:pt x="11155" y="55"/>
                    <a:pt x="10986" y="0"/>
                    <a:pt x="10800" y="0"/>
                  </a:cubicBezTo>
                  <a:cubicBezTo>
                    <a:pt x="10614" y="0"/>
                    <a:pt x="10445" y="55"/>
                    <a:pt x="10323" y="144"/>
                  </a:cubicBezTo>
                  <a:lnTo>
                    <a:pt x="4923" y="4071"/>
                  </a:lnTo>
                  <a:cubicBezTo>
                    <a:pt x="4801" y="4160"/>
                    <a:pt x="4725" y="4283"/>
                    <a:pt x="4725" y="4418"/>
                  </a:cubicBezTo>
                  <a:cubicBezTo>
                    <a:pt x="4725" y="4690"/>
                    <a:pt x="5028" y="4909"/>
                    <a:pt x="5400" y="4909"/>
                  </a:cubicBezTo>
                  <a:lnTo>
                    <a:pt x="6619" y="4909"/>
                  </a:lnTo>
                  <a:lnTo>
                    <a:pt x="2927" y="7978"/>
                  </a:lnTo>
                  <a:lnTo>
                    <a:pt x="2931" y="7982"/>
                  </a:lnTo>
                  <a:cubicBezTo>
                    <a:pt x="2792" y="8072"/>
                    <a:pt x="2700" y="8200"/>
                    <a:pt x="2700" y="8345"/>
                  </a:cubicBezTo>
                  <a:cubicBezTo>
                    <a:pt x="2700" y="8617"/>
                    <a:pt x="3003" y="8836"/>
                    <a:pt x="3375" y="8836"/>
                  </a:cubicBezTo>
                  <a:lnTo>
                    <a:pt x="4725" y="8836"/>
                  </a:lnTo>
                  <a:lnTo>
                    <a:pt x="1485" y="11978"/>
                  </a:lnTo>
                  <a:lnTo>
                    <a:pt x="1494" y="11983"/>
                  </a:lnTo>
                  <a:cubicBezTo>
                    <a:pt x="1409" y="12066"/>
                    <a:pt x="1350" y="12162"/>
                    <a:pt x="1350" y="12273"/>
                  </a:cubicBezTo>
                  <a:cubicBezTo>
                    <a:pt x="1350" y="12544"/>
                    <a:pt x="1653" y="12764"/>
                    <a:pt x="2025" y="12764"/>
                  </a:cubicBezTo>
                  <a:lnTo>
                    <a:pt x="3533" y="12764"/>
                  </a:lnTo>
                  <a:lnTo>
                    <a:pt x="96" y="16929"/>
                  </a:lnTo>
                  <a:lnTo>
                    <a:pt x="106" y="16933"/>
                  </a:lnTo>
                  <a:cubicBezTo>
                    <a:pt x="44" y="17007"/>
                    <a:pt x="0" y="17089"/>
                    <a:pt x="0" y="17182"/>
                  </a:cubicBezTo>
                  <a:cubicBezTo>
                    <a:pt x="0" y="17453"/>
                    <a:pt x="303" y="17673"/>
                    <a:pt x="675" y="17673"/>
                  </a:cubicBezTo>
                  <a:lnTo>
                    <a:pt x="8100" y="17673"/>
                  </a:lnTo>
                  <a:lnTo>
                    <a:pt x="8100" y="21109"/>
                  </a:lnTo>
                  <a:cubicBezTo>
                    <a:pt x="8100" y="21380"/>
                    <a:pt x="8403" y="21600"/>
                    <a:pt x="8775" y="21600"/>
                  </a:cubicBezTo>
                  <a:lnTo>
                    <a:pt x="12825" y="21600"/>
                  </a:lnTo>
                  <a:cubicBezTo>
                    <a:pt x="13198" y="21600"/>
                    <a:pt x="13500" y="21380"/>
                    <a:pt x="13500" y="21109"/>
                  </a:cubicBezTo>
                  <a:lnTo>
                    <a:pt x="13500" y="17673"/>
                  </a:lnTo>
                  <a:lnTo>
                    <a:pt x="20925" y="17673"/>
                  </a:lnTo>
                  <a:cubicBezTo>
                    <a:pt x="21298" y="17673"/>
                    <a:pt x="21600" y="17453"/>
                    <a:pt x="21600" y="17182"/>
                  </a:cubicBezTo>
                  <a:cubicBezTo>
                    <a:pt x="21600" y="17089"/>
                    <a:pt x="21555" y="17007"/>
                    <a:pt x="21494" y="16933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74" name="Vorm"/>
            <p:cNvSpPr/>
            <p:nvPr/>
          </p:nvSpPr>
          <p:spPr>
            <a:xfrm>
              <a:off x="5483728" y="133467"/>
              <a:ext cx="365290" cy="365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83" extrusionOk="0">
                  <a:moveTo>
                    <a:pt x="12364" y="11941"/>
                  </a:moveTo>
                  <a:lnTo>
                    <a:pt x="13062" y="14033"/>
                  </a:lnTo>
                  <a:lnTo>
                    <a:pt x="11365" y="12790"/>
                  </a:lnTo>
                  <a:lnTo>
                    <a:pt x="10785" y="12365"/>
                  </a:lnTo>
                  <a:lnTo>
                    <a:pt x="10205" y="12790"/>
                  </a:lnTo>
                  <a:lnTo>
                    <a:pt x="8508" y="14033"/>
                  </a:lnTo>
                  <a:lnTo>
                    <a:pt x="9206" y="11941"/>
                  </a:lnTo>
                  <a:lnTo>
                    <a:pt x="9426" y="11282"/>
                  </a:lnTo>
                  <a:lnTo>
                    <a:pt x="8877" y="10856"/>
                  </a:lnTo>
                  <a:lnTo>
                    <a:pt x="7511" y="9794"/>
                  </a:lnTo>
                  <a:lnTo>
                    <a:pt x="9790" y="9794"/>
                  </a:lnTo>
                  <a:lnTo>
                    <a:pt x="10030" y="9160"/>
                  </a:lnTo>
                  <a:lnTo>
                    <a:pt x="10785" y="7162"/>
                  </a:lnTo>
                  <a:lnTo>
                    <a:pt x="11540" y="9160"/>
                  </a:lnTo>
                  <a:lnTo>
                    <a:pt x="11779" y="9794"/>
                  </a:lnTo>
                  <a:lnTo>
                    <a:pt x="14059" y="9794"/>
                  </a:lnTo>
                  <a:lnTo>
                    <a:pt x="12692" y="10856"/>
                  </a:lnTo>
                  <a:lnTo>
                    <a:pt x="12144" y="11282"/>
                  </a:lnTo>
                  <a:cubicBezTo>
                    <a:pt x="12144" y="11282"/>
                    <a:pt x="12364" y="11941"/>
                    <a:pt x="12364" y="11941"/>
                  </a:cubicBezTo>
                  <a:close/>
                  <a:moveTo>
                    <a:pt x="12458" y="8813"/>
                  </a:moveTo>
                  <a:lnTo>
                    <a:pt x="10785" y="4384"/>
                  </a:lnTo>
                  <a:lnTo>
                    <a:pt x="9111" y="8813"/>
                  </a:lnTo>
                  <a:lnTo>
                    <a:pt x="4649" y="8813"/>
                  </a:lnTo>
                  <a:lnTo>
                    <a:pt x="8275" y="11631"/>
                  </a:lnTo>
                  <a:lnTo>
                    <a:pt x="6601" y="16647"/>
                  </a:lnTo>
                  <a:lnTo>
                    <a:pt x="10785" y="13582"/>
                  </a:lnTo>
                  <a:lnTo>
                    <a:pt x="14969" y="16647"/>
                  </a:lnTo>
                  <a:lnTo>
                    <a:pt x="13295" y="11631"/>
                  </a:lnTo>
                  <a:lnTo>
                    <a:pt x="16921" y="8813"/>
                  </a:lnTo>
                  <a:cubicBezTo>
                    <a:pt x="16921" y="8813"/>
                    <a:pt x="12458" y="8813"/>
                    <a:pt x="12458" y="8813"/>
                  </a:cubicBezTo>
                  <a:close/>
                  <a:moveTo>
                    <a:pt x="10800" y="20592"/>
                  </a:moveTo>
                  <a:cubicBezTo>
                    <a:pt x="9796" y="20381"/>
                    <a:pt x="982" y="17399"/>
                    <a:pt x="982" y="12263"/>
                  </a:cubicBezTo>
                  <a:cubicBezTo>
                    <a:pt x="982" y="7469"/>
                    <a:pt x="2322" y="2919"/>
                    <a:pt x="2778" y="1179"/>
                  </a:cubicBezTo>
                  <a:cubicBezTo>
                    <a:pt x="4022" y="1719"/>
                    <a:pt x="7232" y="2943"/>
                    <a:pt x="10800" y="2943"/>
                  </a:cubicBezTo>
                  <a:cubicBezTo>
                    <a:pt x="14368" y="2943"/>
                    <a:pt x="17579" y="1719"/>
                    <a:pt x="18823" y="1179"/>
                  </a:cubicBezTo>
                  <a:cubicBezTo>
                    <a:pt x="19278" y="2918"/>
                    <a:pt x="20618" y="7466"/>
                    <a:pt x="20618" y="12263"/>
                  </a:cubicBezTo>
                  <a:cubicBezTo>
                    <a:pt x="20618" y="17393"/>
                    <a:pt x="11803" y="20381"/>
                    <a:pt x="10800" y="20592"/>
                  </a:cubicBezTo>
                  <a:moveTo>
                    <a:pt x="19618" y="356"/>
                  </a:moveTo>
                  <a:cubicBezTo>
                    <a:pt x="19577" y="216"/>
                    <a:pt x="19477" y="101"/>
                    <a:pt x="19343" y="42"/>
                  </a:cubicBezTo>
                  <a:cubicBezTo>
                    <a:pt x="19210" y="-17"/>
                    <a:pt x="19057" y="-13"/>
                    <a:pt x="18926" y="52"/>
                  </a:cubicBezTo>
                  <a:cubicBezTo>
                    <a:pt x="18888" y="71"/>
                    <a:pt x="15053" y="1962"/>
                    <a:pt x="10800" y="1962"/>
                  </a:cubicBezTo>
                  <a:cubicBezTo>
                    <a:pt x="6556" y="1962"/>
                    <a:pt x="2712" y="71"/>
                    <a:pt x="2674" y="52"/>
                  </a:cubicBezTo>
                  <a:cubicBezTo>
                    <a:pt x="2543" y="-13"/>
                    <a:pt x="2391" y="-17"/>
                    <a:pt x="2257" y="42"/>
                  </a:cubicBezTo>
                  <a:cubicBezTo>
                    <a:pt x="2124" y="101"/>
                    <a:pt x="2023" y="216"/>
                    <a:pt x="1983" y="356"/>
                  </a:cubicBezTo>
                  <a:cubicBezTo>
                    <a:pt x="1963" y="426"/>
                    <a:pt x="0" y="6376"/>
                    <a:pt x="0" y="12263"/>
                  </a:cubicBezTo>
                  <a:cubicBezTo>
                    <a:pt x="0" y="18484"/>
                    <a:pt x="10271" y="21491"/>
                    <a:pt x="10708" y="21575"/>
                  </a:cubicBezTo>
                  <a:cubicBezTo>
                    <a:pt x="10739" y="21580"/>
                    <a:pt x="10770" y="21583"/>
                    <a:pt x="10800" y="21583"/>
                  </a:cubicBezTo>
                  <a:cubicBezTo>
                    <a:pt x="10831" y="21583"/>
                    <a:pt x="10862" y="21580"/>
                    <a:pt x="10892" y="21575"/>
                  </a:cubicBezTo>
                  <a:cubicBezTo>
                    <a:pt x="11329" y="21491"/>
                    <a:pt x="21600" y="18484"/>
                    <a:pt x="21600" y="12263"/>
                  </a:cubicBezTo>
                  <a:cubicBezTo>
                    <a:pt x="21600" y="6376"/>
                    <a:pt x="19637" y="426"/>
                    <a:pt x="19618" y="356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75" name="Vorm"/>
            <p:cNvSpPr/>
            <p:nvPr/>
          </p:nvSpPr>
          <p:spPr>
            <a:xfrm>
              <a:off x="6401839" y="159867"/>
              <a:ext cx="312489" cy="312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55" y="6010"/>
                  </a:moveTo>
                  <a:lnTo>
                    <a:pt x="18630" y="7136"/>
                  </a:lnTo>
                  <a:lnTo>
                    <a:pt x="14465" y="2970"/>
                  </a:lnTo>
                  <a:lnTo>
                    <a:pt x="15590" y="1845"/>
                  </a:lnTo>
                  <a:cubicBezTo>
                    <a:pt x="15590" y="1845"/>
                    <a:pt x="16391" y="982"/>
                    <a:pt x="17673" y="982"/>
                  </a:cubicBezTo>
                  <a:cubicBezTo>
                    <a:pt x="19300" y="982"/>
                    <a:pt x="20618" y="2300"/>
                    <a:pt x="20618" y="3927"/>
                  </a:cubicBezTo>
                  <a:cubicBezTo>
                    <a:pt x="20618" y="4741"/>
                    <a:pt x="20288" y="5477"/>
                    <a:pt x="19755" y="6010"/>
                  </a:cubicBezTo>
                  <a:moveTo>
                    <a:pt x="7364" y="18402"/>
                  </a:moveTo>
                  <a:lnTo>
                    <a:pt x="7364" y="14727"/>
                  </a:lnTo>
                  <a:cubicBezTo>
                    <a:pt x="7364" y="14456"/>
                    <a:pt x="7144" y="14236"/>
                    <a:pt x="6873" y="14236"/>
                  </a:cubicBezTo>
                  <a:lnTo>
                    <a:pt x="3198" y="14236"/>
                  </a:lnTo>
                  <a:lnTo>
                    <a:pt x="13770" y="3665"/>
                  </a:lnTo>
                  <a:lnTo>
                    <a:pt x="17935" y="7830"/>
                  </a:lnTo>
                  <a:cubicBezTo>
                    <a:pt x="17935" y="7830"/>
                    <a:pt x="7364" y="18402"/>
                    <a:pt x="7364" y="18402"/>
                  </a:cubicBezTo>
                  <a:close/>
                  <a:moveTo>
                    <a:pt x="6382" y="19042"/>
                  </a:moveTo>
                  <a:lnTo>
                    <a:pt x="2945" y="19845"/>
                  </a:lnTo>
                  <a:lnTo>
                    <a:pt x="2945" y="18655"/>
                  </a:lnTo>
                  <a:lnTo>
                    <a:pt x="1755" y="18655"/>
                  </a:lnTo>
                  <a:lnTo>
                    <a:pt x="2558" y="15218"/>
                  </a:lnTo>
                  <a:lnTo>
                    <a:pt x="6382" y="15218"/>
                  </a:lnTo>
                  <a:cubicBezTo>
                    <a:pt x="6382" y="15218"/>
                    <a:pt x="6382" y="19042"/>
                    <a:pt x="6382" y="19042"/>
                  </a:cubicBezTo>
                  <a:close/>
                  <a:moveTo>
                    <a:pt x="17673" y="0"/>
                  </a:moveTo>
                  <a:cubicBezTo>
                    <a:pt x="16588" y="0"/>
                    <a:pt x="15606" y="439"/>
                    <a:pt x="14896" y="1151"/>
                  </a:cubicBezTo>
                  <a:lnTo>
                    <a:pt x="1641" y="14405"/>
                  </a:lnTo>
                  <a:lnTo>
                    <a:pt x="0" y="21600"/>
                  </a:lnTo>
                  <a:lnTo>
                    <a:pt x="7195" y="19959"/>
                  </a:lnTo>
                  <a:lnTo>
                    <a:pt x="20449" y="6704"/>
                  </a:lnTo>
                  <a:cubicBezTo>
                    <a:pt x="21160" y="5994"/>
                    <a:pt x="21600" y="5012"/>
                    <a:pt x="21600" y="3927"/>
                  </a:cubicBezTo>
                  <a:cubicBezTo>
                    <a:pt x="21600" y="1758"/>
                    <a:pt x="19842" y="0"/>
                    <a:pt x="17673" y="0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76" name="Vorm"/>
            <p:cNvSpPr/>
            <p:nvPr/>
          </p:nvSpPr>
          <p:spPr>
            <a:xfrm>
              <a:off x="7226672" y="92989"/>
              <a:ext cx="446245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0618"/>
                  </a:moveTo>
                  <a:cubicBezTo>
                    <a:pt x="5377" y="20618"/>
                    <a:pt x="982" y="16223"/>
                    <a:pt x="982" y="10800"/>
                  </a:cubicBezTo>
                  <a:cubicBezTo>
                    <a:pt x="982" y="5377"/>
                    <a:pt x="5377" y="982"/>
                    <a:pt x="10800" y="982"/>
                  </a:cubicBezTo>
                  <a:cubicBezTo>
                    <a:pt x="16223" y="982"/>
                    <a:pt x="20618" y="5377"/>
                    <a:pt x="20618" y="10800"/>
                  </a:cubicBezTo>
                  <a:cubicBezTo>
                    <a:pt x="20618" y="16223"/>
                    <a:pt x="16223" y="20618"/>
                    <a:pt x="10800" y="20618"/>
                  </a:cubicBezTo>
                  <a:moveTo>
                    <a:pt x="18280" y="18579"/>
                  </a:moveTo>
                  <a:cubicBezTo>
                    <a:pt x="20323" y="16614"/>
                    <a:pt x="21600" y="13859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6" y="0"/>
                    <a:pt x="0" y="4835"/>
                    <a:pt x="0" y="10800"/>
                  </a:cubicBezTo>
                  <a:cubicBezTo>
                    <a:pt x="0" y="13859"/>
                    <a:pt x="1277" y="16614"/>
                    <a:pt x="3320" y="18579"/>
                  </a:cubicBezTo>
                  <a:lnTo>
                    <a:pt x="2107" y="20762"/>
                  </a:lnTo>
                  <a:cubicBezTo>
                    <a:pt x="2019" y="20851"/>
                    <a:pt x="1964" y="20974"/>
                    <a:pt x="1964" y="21109"/>
                  </a:cubicBezTo>
                  <a:cubicBezTo>
                    <a:pt x="1964" y="21380"/>
                    <a:pt x="2184" y="21600"/>
                    <a:pt x="2455" y="21600"/>
                  </a:cubicBezTo>
                  <a:cubicBezTo>
                    <a:pt x="2590" y="21600"/>
                    <a:pt x="2713" y="21545"/>
                    <a:pt x="2802" y="21456"/>
                  </a:cubicBezTo>
                  <a:cubicBezTo>
                    <a:pt x="2858" y="21400"/>
                    <a:pt x="2894" y="21327"/>
                    <a:pt x="2917" y="21248"/>
                  </a:cubicBezTo>
                  <a:lnTo>
                    <a:pt x="4044" y="19219"/>
                  </a:lnTo>
                  <a:cubicBezTo>
                    <a:pt x="5895" y="20706"/>
                    <a:pt x="8242" y="21600"/>
                    <a:pt x="10800" y="21600"/>
                  </a:cubicBezTo>
                  <a:cubicBezTo>
                    <a:pt x="13358" y="21600"/>
                    <a:pt x="15705" y="20706"/>
                    <a:pt x="17555" y="19219"/>
                  </a:cubicBezTo>
                  <a:lnTo>
                    <a:pt x="18683" y="21248"/>
                  </a:lnTo>
                  <a:cubicBezTo>
                    <a:pt x="18743" y="21450"/>
                    <a:pt x="18923" y="21600"/>
                    <a:pt x="19145" y="21600"/>
                  </a:cubicBezTo>
                  <a:cubicBezTo>
                    <a:pt x="19416" y="21600"/>
                    <a:pt x="19636" y="21380"/>
                    <a:pt x="19636" y="21109"/>
                  </a:cubicBezTo>
                  <a:cubicBezTo>
                    <a:pt x="19636" y="20974"/>
                    <a:pt x="19581" y="20851"/>
                    <a:pt x="19493" y="20762"/>
                  </a:cubicBezTo>
                  <a:cubicBezTo>
                    <a:pt x="19493" y="20762"/>
                    <a:pt x="18280" y="18579"/>
                    <a:pt x="18280" y="18579"/>
                  </a:cubicBezTo>
                  <a:close/>
                  <a:moveTo>
                    <a:pt x="10800" y="16691"/>
                  </a:moveTo>
                  <a:cubicBezTo>
                    <a:pt x="7547" y="16691"/>
                    <a:pt x="4909" y="14053"/>
                    <a:pt x="4909" y="10800"/>
                  </a:cubicBezTo>
                  <a:cubicBezTo>
                    <a:pt x="4909" y="7547"/>
                    <a:pt x="7547" y="4909"/>
                    <a:pt x="10800" y="4909"/>
                  </a:cubicBezTo>
                  <a:cubicBezTo>
                    <a:pt x="14053" y="4909"/>
                    <a:pt x="16691" y="7547"/>
                    <a:pt x="16691" y="10800"/>
                  </a:cubicBezTo>
                  <a:cubicBezTo>
                    <a:pt x="16691" y="14053"/>
                    <a:pt x="14053" y="16691"/>
                    <a:pt x="10800" y="16691"/>
                  </a:cubicBezTo>
                  <a:moveTo>
                    <a:pt x="10800" y="3927"/>
                  </a:moveTo>
                  <a:cubicBezTo>
                    <a:pt x="7004" y="3927"/>
                    <a:pt x="3927" y="7004"/>
                    <a:pt x="3927" y="10800"/>
                  </a:cubicBezTo>
                  <a:cubicBezTo>
                    <a:pt x="3927" y="14596"/>
                    <a:pt x="7004" y="17673"/>
                    <a:pt x="10800" y="17673"/>
                  </a:cubicBezTo>
                  <a:cubicBezTo>
                    <a:pt x="14596" y="17673"/>
                    <a:pt x="17673" y="14596"/>
                    <a:pt x="17673" y="10800"/>
                  </a:cubicBezTo>
                  <a:cubicBezTo>
                    <a:pt x="17673" y="7004"/>
                    <a:pt x="14596" y="3927"/>
                    <a:pt x="10800" y="3927"/>
                  </a:cubicBezTo>
                  <a:moveTo>
                    <a:pt x="10800" y="12764"/>
                  </a:moveTo>
                  <a:cubicBezTo>
                    <a:pt x="9716" y="12764"/>
                    <a:pt x="8836" y="11884"/>
                    <a:pt x="8836" y="10800"/>
                  </a:cubicBezTo>
                  <a:cubicBezTo>
                    <a:pt x="8836" y="9716"/>
                    <a:pt x="9716" y="8836"/>
                    <a:pt x="10800" y="8836"/>
                  </a:cubicBezTo>
                  <a:cubicBezTo>
                    <a:pt x="11884" y="8836"/>
                    <a:pt x="12764" y="9716"/>
                    <a:pt x="12764" y="10800"/>
                  </a:cubicBezTo>
                  <a:cubicBezTo>
                    <a:pt x="12764" y="11884"/>
                    <a:pt x="11884" y="12764"/>
                    <a:pt x="10800" y="12764"/>
                  </a:cubicBezTo>
                  <a:moveTo>
                    <a:pt x="10800" y="7855"/>
                  </a:moveTo>
                  <a:cubicBezTo>
                    <a:pt x="9173" y="7855"/>
                    <a:pt x="7855" y="9173"/>
                    <a:pt x="7855" y="10800"/>
                  </a:cubicBezTo>
                  <a:cubicBezTo>
                    <a:pt x="7855" y="12427"/>
                    <a:pt x="9173" y="13745"/>
                    <a:pt x="10800" y="13745"/>
                  </a:cubicBezTo>
                  <a:cubicBezTo>
                    <a:pt x="12427" y="13745"/>
                    <a:pt x="13745" y="12427"/>
                    <a:pt x="13745" y="10800"/>
                  </a:cubicBezTo>
                  <a:cubicBezTo>
                    <a:pt x="13745" y="9173"/>
                    <a:pt x="12427" y="7855"/>
                    <a:pt x="10800" y="7855"/>
                  </a:cubicBezTo>
                </a:path>
              </a:pathLst>
            </a:custGeom>
            <a:solidFill>
              <a:srgbClr val="53585F">
                <a:alpha val="42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77" name="Lijn"/>
            <p:cNvSpPr/>
            <p:nvPr/>
          </p:nvSpPr>
          <p:spPr>
            <a:xfrm>
              <a:off x="151853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78" name="Lijn"/>
            <p:cNvSpPr/>
            <p:nvPr/>
          </p:nvSpPr>
          <p:spPr>
            <a:xfrm>
              <a:off x="2410241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79" name="Lijn"/>
            <p:cNvSpPr/>
            <p:nvPr/>
          </p:nvSpPr>
          <p:spPr>
            <a:xfrm>
              <a:off x="3303648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80" name="Lijn"/>
            <p:cNvSpPr/>
            <p:nvPr/>
          </p:nvSpPr>
          <p:spPr>
            <a:xfrm>
              <a:off x="419366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81" name="Lijn"/>
            <p:cNvSpPr/>
            <p:nvPr/>
          </p:nvSpPr>
          <p:spPr>
            <a:xfrm>
              <a:off x="5085372" y="316111"/>
              <a:ext cx="270291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82" name="Lijn"/>
            <p:cNvSpPr/>
            <p:nvPr/>
          </p:nvSpPr>
          <p:spPr>
            <a:xfrm>
              <a:off x="597708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  <p:sp>
          <p:nvSpPr>
            <p:cNvPr id="583" name="Lijn"/>
            <p:cNvSpPr/>
            <p:nvPr/>
          </p:nvSpPr>
          <p:spPr>
            <a:xfrm>
              <a:off x="6868793" y="316111"/>
              <a:ext cx="270292" cy="1"/>
            </a:xfrm>
            <a:prstGeom prst="line">
              <a:avLst/>
            </a:prstGeom>
            <a:noFill/>
            <a:ln w="25400" cap="flat">
              <a:solidFill>
                <a:srgbClr val="85888D">
                  <a:alpha val="42109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/>
              </a:pPr>
              <a:endParaRPr/>
            </a:p>
          </p:txBody>
        </p:sp>
      </p:grpSp>
      <p:pic>
        <p:nvPicPr>
          <p:cNvPr id="585" name="Schermafbeelding 2017-04-04 om 19.35.08.png" descr="Schermafbeelding 2017-04-04 om 19.35.08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0796" y="1053295"/>
            <a:ext cx="10795794" cy="5759154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10"/>
          <p:cNvSpPr/>
          <p:nvPr/>
        </p:nvSpPr>
        <p:spPr>
          <a:xfrm>
            <a:off x="21945804" y="1758999"/>
            <a:ext cx="67919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lnSpc>
                <a:spcPct val="150000"/>
              </a:lnSpc>
              <a:defRPr sz="4000">
                <a:solidFill>
                  <a:srgbClr val="53585F"/>
                </a:solidFill>
              </a:defRPr>
            </a:lvl1pPr>
          </a:lstStyle>
          <a:p>
            <a:r>
              <a:t>10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346</Words>
  <Application>Microsoft Office PowerPoint</Application>
  <PresentationFormat>Personnalisé</PresentationFormat>
  <Paragraphs>168</Paragraphs>
  <Slides>27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White</vt:lpstr>
      <vt:lpstr>Escargot nursery</vt:lpstr>
      <vt:lpstr>Outline</vt:lpstr>
      <vt:lpstr>team members</vt:lpstr>
      <vt:lpstr>The problem</vt:lpstr>
      <vt:lpstr>State  of the  art</vt:lpstr>
      <vt:lpstr>Project management</vt:lpstr>
      <vt:lpstr>Project management</vt:lpstr>
      <vt:lpstr>Project management</vt:lpstr>
      <vt:lpstr>Project management</vt:lpstr>
      <vt:lpstr>Project management</vt:lpstr>
      <vt:lpstr>Project management</vt:lpstr>
      <vt:lpstr>Marketing plan</vt:lpstr>
      <vt:lpstr>Marketing plan</vt:lpstr>
      <vt:lpstr>Marketing plan</vt:lpstr>
      <vt:lpstr>Sustainability</vt:lpstr>
      <vt:lpstr>Sustainability</vt:lpstr>
      <vt:lpstr>Sustainability</vt:lpstr>
      <vt:lpstr>Ethical &amp; Deontological Concerns</vt:lpstr>
      <vt:lpstr>Product development</vt:lpstr>
      <vt:lpstr>Product development</vt:lpstr>
      <vt:lpstr>Product development</vt:lpstr>
      <vt:lpstr>Product development</vt:lpstr>
      <vt:lpstr>Product development</vt:lpstr>
      <vt:lpstr>Product development</vt:lpstr>
      <vt:lpstr>Conclusion</vt:lpstr>
      <vt:lpstr>Thank you</vt:lpstr>
      <vt:lpstr>Diapositive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Escargot nursery</dc:title>
  <dc:creator>Utilisateur</dc:creator>
  <cp:lastModifiedBy>Utilisateur</cp:lastModifiedBy>
  <cp:revision>1</cp:revision>
  <dcterms:modified xsi:type="dcterms:W3CDTF">2017-04-16T19:54:51Z</dcterms:modified>
</cp:coreProperties>
</file>